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94" r:id="rId4"/>
    <p:sldId id="307" r:id="rId5"/>
    <p:sldId id="296" r:id="rId6"/>
    <p:sldId id="297" r:id="rId7"/>
    <p:sldId id="299" r:id="rId8"/>
    <p:sldId id="288" r:id="rId9"/>
    <p:sldId id="292" r:id="rId10"/>
    <p:sldId id="301" r:id="rId11"/>
    <p:sldId id="306" r:id="rId12"/>
    <p:sldId id="305" r:id="rId13"/>
    <p:sldId id="300" r:id="rId14"/>
  </p:sldIdLst>
  <p:sldSz cx="9144000" cy="6858000" type="screen4x3"/>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2796" autoAdjust="0"/>
  </p:normalViewPr>
  <p:slideViewPr>
    <p:cSldViewPr>
      <p:cViewPr>
        <p:scale>
          <a:sx n="70" d="100"/>
          <a:sy n="70" d="100"/>
        </p:scale>
        <p:origin x="-1884" y="-120"/>
      </p:cViewPr>
      <p:guideLst>
        <p:guide orient="horz" pos="2160"/>
        <p:guide pos="2880"/>
      </p:guideLst>
    </p:cSldViewPr>
  </p:slideViewPr>
  <p:outlineViewPr>
    <p:cViewPr>
      <p:scale>
        <a:sx n="33" d="100"/>
        <a:sy n="33" d="100"/>
      </p:scale>
      <p:origin x="0" y="348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172" y="-120"/>
      </p:cViewPr>
      <p:guideLst>
        <p:guide orient="horz" pos="3079"/>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odooganc1\Desktop\Biomass%20Saving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plotArea>
      <c:layout/>
      <c:lineChart>
        <c:grouping val="standard"/>
        <c:ser>
          <c:idx val="0"/>
          <c:order val="0"/>
          <c:tx>
            <c:strRef>
              <c:f>Sheet1!$B$1</c:f>
              <c:strCache>
                <c:ptCount val="1"/>
                <c:pt idx="0">
                  <c:v>Annual Cost of chips</c:v>
                </c:pt>
              </c:strCache>
            </c:strRef>
          </c:tx>
          <c:marker>
            <c:symbol val="none"/>
          </c:marker>
          <c:cat>
            <c:strRef>
              <c:f>Sheet1!$A$2:$A$21</c:f>
              <c:strCache>
                <c:ptCount val="20"/>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pt idx="12">
                  <c:v>2028/29</c:v>
                </c:pt>
                <c:pt idx="13">
                  <c:v>2029/30</c:v>
                </c:pt>
                <c:pt idx="14">
                  <c:v>2030/31</c:v>
                </c:pt>
                <c:pt idx="15">
                  <c:v>2031/32</c:v>
                </c:pt>
                <c:pt idx="16">
                  <c:v>2032/33</c:v>
                </c:pt>
                <c:pt idx="17">
                  <c:v>2033/34</c:v>
                </c:pt>
                <c:pt idx="18">
                  <c:v>2034/35</c:v>
                </c:pt>
                <c:pt idx="19">
                  <c:v>2035/36</c:v>
                </c:pt>
              </c:strCache>
            </c:strRef>
          </c:cat>
          <c:val>
            <c:numRef>
              <c:f>Sheet1!$B$2:$B$21</c:f>
              <c:numCache>
                <c:formatCode>_-"£"* #,##0_-;\-"£"* #,##0_-;_-"£"* "-"??_-;_-@_-</c:formatCode>
                <c:ptCount val="20"/>
                <c:pt idx="0">
                  <c:v>25000</c:v>
                </c:pt>
                <c:pt idx="1">
                  <c:v>25500</c:v>
                </c:pt>
                <c:pt idx="2">
                  <c:v>26010</c:v>
                </c:pt>
                <c:pt idx="3">
                  <c:v>26530.2</c:v>
                </c:pt>
                <c:pt idx="4">
                  <c:v>27060.804</c:v>
                </c:pt>
                <c:pt idx="5">
                  <c:v>27602.020080000009</c:v>
                </c:pt>
                <c:pt idx="6">
                  <c:v>28154.060481600027</c:v>
                </c:pt>
                <c:pt idx="7">
                  <c:v>28717.141691232009</c:v>
                </c:pt>
                <c:pt idx="8">
                  <c:v>29291.484525056661</c:v>
                </c:pt>
                <c:pt idx="9">
                  <c:v>29877.314215557755</c:v>
                </c:pt>
                <c:pt idx="10">
                  <c:v>30474.860499868933</c:v>
                </c:pt>
                <c:pt idx="11">
                  <c:v>31084.357709866312</c:v>
                </c:pt>
                <c:pt idx="12">
                  <c:v>31706.044864063671</c:v>
                </c:pt>
                <c:pt idx="13">
                  <c:v>32340.165761344913</c:v>
                </c:pt>
                <c:pt idx="14">
                  <c:v>32986.969076571804</c:v>
                </c:pt>
                <c:pt idx="15">
                  <c:v>33646.708458103225</c:v>
                </c:pt>
                <c:pt idx="16">
                  <c:v>34319.642627265304</c:v>
                </c:pt>
                <c:pt idx="17">
                  <c:v>35006.035479810584</c:v>
                </c:pt>
                <c:pt idx="18">
                  <c:v>35706.15618940688</c:v>
                </c:pt>
                <c:pt idx="19">
                  <c:v>36420.279313195002</c:v>
                </c:pt>
              </c:numCache>
            </c:numRef>
          </c:val>
        </c:ser>
        <c:ser>
          <c:idx val="1"/>
          <c:order val="1"/>
          <c:tx>
            <c:strRef>
              <c:f>Sheet1!$D$1</c:f>
              <c:strCache>
                <c:ptCount val="1"/>
                <c:pt idx="0">
                  <c:v>RHI Income</c:v>
                </c:pt>
              </c:strCache>
            </c:strRef>
          </c:tx>
          <c:marker>
            <c:symbol val="none"/>
          </c:marker>
          <c:cat>
            <c:strRef>
              <c:f>Sheet1!$A$2:$A$21</c:f>
              <c:strCache>
                <c:ptCount val="20"/>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pt idx="12">
                  <c:v>2028/29</c:v>
                </c:pt>
                <c:pt idx="13">
                  <c:v>2029/30</c:v>
                </c:pt>
                <c:pt idx="14">
                  <c:v>2030/31</c:v>
                </c:pt>
                <c:pt idx="15">
                  <c:v>2031/32</c:v>
                </c:pt>
                <c:pt idx="16">
                  <c:v>2032/33</c:v>
                </c:pt>
                <c:pt idx="17">
                  <c:v>2033/34</c:v>
                </c:pt>
                <c:pt idx="18">
                  <c:v>2034/35</c:v>
                </c:pt>
                <c:pt idx="19">
                  <c:v>2035/36</c:v>
                </c:pt>
              </c:strCache>
            </c:strRef>
          </c:cat>
          <c:val>
            <c:numRef>
              <c:f>Sheet1!$D$2:$D$21</c:f>
              <c:numCache>
                <c:formatCode>_-"£"* #,##0_-;\-"£"* #,##0_-;_-"£"* "-"??_-;_-@_-</c:formatCode>
                <c:ptCount val="20"/>
                <c:pt idx="0">
                  <c:v>45000</c:v>
                </c:pt>
                <c:pt idx="1">
                  <c:v>45900</c:v>
                </c:pt>
                <c:pt idx="2">
                  <c:v>46818</c:v>
                </c:pt>
                <c:pt idx="3">
                  <c:v>47754.36</c:v>
                </c:pt>
                <c:pt idx="4">
                  <c:v>48709.447200000002</c:v>
                </c:pt>
                <c:pt idx="5">
                  <c:v>49683.636144000004</c:v>
                </c:pt>
                <c:pt idx="6">
                  <c:v>50677.308866880012</c:v>
                </c:pt>
                <c:pt idx="7">
                  <c:v>51690.855044217606</c:v>
                </c:pt>
                <c:pt idx="8">
                  <c:v>52724.672145101955</c:v>
                </c:pt>
                <c:pt idx="9">
                  <c:v>53779.165588004005</c:v>
                </c:pt>
                <c:pt idx="10">
                  <c:v>54854.748899764083</c:v>
                </c:pt>
                <c:pt idx="11">
                  <c:v>55951.843877759369</c:v>
                </c:pt>
                <c:pt idx="12">
                  <c:v>57070.880755314603</c:v>
                </c:pt>
                <c:pt idx="13">
                  <c:v>58212.298370420853</c:v>
                </c:pt>
                <c:pt idx="14">
                  <c:v>59376.544337829269</c:v>
                </c:pt>
                <c:pt idx="15">
                  <c:v>60564.075224585824</c:v>
                </c:pt>
                <c:pt idx="16">
                  <c:v>61775.356729077612</c:v>
                </c:pt>
                <c:pt idx="17">
                  <c:v>63010.86386365912</c:v>
                </c:pt>
                <c:pt idx="18">
                  <c:v>64271.081140932249</c:v>
                </c:pt>
                <c:pt idx="19">
                  <c:v>65556.502763750963</c:v>
                </c:pt>
              </c:numCache>
            </c:numRef>
          </c:val>
        </c:ser>
        <c:ser>
          <c:idx val="2"/>
          <c:order val="2"/>
          <c:tx>
            <c:strRef>
              <c:f>Sheet1!$E$1</c:f>
              <c:strCache>
                <c:ptCount val="1"/>
                <c:pt idx="0">
                  <c:v>Cumulative RHI</c:v>
                </c:pt>
              </c:strCache>
            </c:strRef>
          </c:tx>
          <c:marker>
            <c:symbol val="none"/>
          </c:marker>
          <c:cat>
            <c:strRef>
              <c:f>Sheet1!$A$2:$A$21</c:f>
              <c:strCache>
                <c:ptCount val="20"/>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pt idx="12">
                  <c:v>2028/29</c:v>
                </c:pt>
                <c:pt idx="13">
                  <c:v>2029/30</c:v>
                </c:pt>
                <c:pt idx="14">
                  <c:v>2030/31</c:v>
                </c:pt>
                <c:pt idx="15">
                  <c:v>2031/32</c:v>
                </c:pt>
                <c:pt idx="16">
                  <c:v>2032/33</c:v>
                </c:pt>
                <c:pt idx="17">
                  <c:v>2033/34</c:v>
                </c:pt>
                <c:pt idx="18">
                  <c:v>2034/35</c:v>
                </c:pt>
                <c:pt idx="19">
                  <c:v>2035/36</c:v>
                </c:pt>
              </c:strCache>
            </c:strRef>
          </c:cat>
          <c:val>
            <c:numRef>
              <c:f>Sheet1!$E$2:$E$21</c:f>
              <c:numCache>
                <c:formatCode>_-"£"* #,##0_-;\-"£"* #,##0_-;_-"£"* "-"??_-;_-@_-</c:formatCode>
                <c:ptCount val="20"/>
                <c:pt idx="0">
                  <c:v>45000</c:v>
                </c:pt>
                <c:pt idx="1">
                  <c:v>90900</c:v>
                </c:pt>
                <c:pt idx="2">
                  <c:v>137718</c:v>
                </c:pt>
                <c:pt idx="3">
                  <c:v>185472.36</c:v>
                </c:pt>
                <c:pt idx="4">
                  <c:v>234181.80719999998</c:v>
                </c:pt>
                <c:pt idx="5">
                  <c:v>283865.4433440002</c:v>
                </c:pt>
                <c:pt idx="6">
                  <c:v>334542.75221088005</c:v>
                </c:pt>
                <c:pt idx="7">
                  <c:v>386233.60725509695</c:v>
                </c:pt>
                <c:pt idx="8">
                  <c:v>438958.2794002</c:v>
                </c:pt>
                <c:pt idx="9">
                  <c:v>492737.44498820393</c:v>
                </c:pt>
                <c:pt idx="10">
                  <c:v>547592.19388796762</c:v>
                </c:pt>
                <c:pt idx="11">
                  <c:v>603544.03776572703</c:v>
                </c:pt>
                <c:pt idx="12">
                  <c:v>660614.91852104245</c:v>
                </c:pt>
                <c:pt idx="13">
                  <c:v>718827.21689146233</c:v>
                </c:pt>
                <c:pt idx="14">
                  <c:v>778203.76122929202</c:v>
                </c:pt>
                <c:pt idx="15">
                  <c:v>838767.83645387855</c:v>
                </c:pt>
                <c:pt idx="16">
                  <c:v>900543.19318295422</c:v>
                </c:pt>
                <c:pt idx="17">
                  <c:v>963554.05704661412</c:v>
                </c:pt>
                <c:pt idx="18">
                  <c:v>1027825.1381875472</c:v>
                </c:pt>
                <c:pt idx="19">
                  <c:v>1093381.6409512986</c:v>
                </c:pt>
              </c:numCache>
            </c:numRef>
          </c:val>
        </c:ser>
        <c:ser>
          <c:idx val="3"/>
          <c:order val="3"/>
          <c:tx>
            <c:strRef>
              <c:f>Sheet1!$F$1</c:f>
              <c:strCache>
                <c:ptCount val="1"/>
                <c:pt idx="0">
                  <c:v>Cost of Boilers</c:v>
                </c:pt>
              </c:strCache>
            </c:strRef>
          </c:tx>
          <c:marker>
            <c:symbol val="none"/>
          </c:marker>
          <c:cat>
            <c:strRef>
              <c:f>Sheet1!$A$2:$A$21</c:f>
              <c:strCache>
                <c:ptCount val="20"/>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pt idx="12">
                  <c:v>2028/29</c:v>
                </c:pt>
                <c:pt idx="13">
                  <c:v>2029/30</c:v>
                </c:pt>
                <c:pt idx="14">
                  <c:v>2030/31</c:v>
                </c:pt>
                <c:pt idx="15">
                  <c:v>2031/32</c:v>
                </c:pt>
                <c:pt idx="16">
                  <c:v>2032/33</c:v>
                </c:pt>
                <c:pt idx="17">
                  <c:v>2033/34</c:v>
                </c:pt>
                <c:pt idx="18">
                  <c:v>2034/35</c:v>
                </c:pt>
                <c:pt idx="19">
                  <c:v>2035/36</c:v>
                </c:pt>
              </c:strCache>
            </c:strRef>
          </c:cat>
          <c:val>
            <c:numRef>
              <c:f>Sheet1!$F$2:$F$21</c:f>
              <c:numCache>
                <c:formatCode>_-"£"* #,##0_-;\-"£"* #,##0_-;_-"£"* "-"??_-;_-@_-</c:formatCode>
                <c:ptCount val="20"/>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pt idx="12">
                  <c:v>300000</c:v>
                </c:pt>
                <c:pt idx="13">
                  <c:v>300000</c:v>
                </c:pt>
                <c:pt idx="14">
                  <c:v>300000</c:v>
                </c:pt>
                <c:pt idx="15">
                  <c:v>300000</c:v>
                </c:pt>
                <c:pt idx="16">
                  <c:v>300000</c:v>
                </c:pt>
                <c:pt idx="17">
                  <c:v>300000</c:v>
                </c:pt>
                <c:pt idx="18">
                  <c:v>300000</c:v>
                </c:pt>
                <c:pt idx="19">
                  <c:v>300000</c:v>
                </c:pt>
              </c:numCache>
            </c:numRef>
          </c:val>
        </c:ser>
        <c:ser>
          <c:idx val="4"/>
          <c:order val="4"/>
          <c:tx>
            <c:strRef>
              <c:f>Sheet1!$C$1</c:f>
              <c:strCache>
                <c:ptCount val="1"/>
                <c:pt idx="0">
                  <c:v>Cumulative Cost of Chips</c:v>
                </c:pt>
              </c:strCache>
            </c:strRef>
          </c:tx>
          <c:marker>
            <c:symbol val="none"/>
          </c:marker>
          <c:val>
            <c:numRef>
              <c:f>Sheet1!$C$2:$C$21</c:f>
              <c:numCache>
                <c:formatCode>_-"£"* #,##0_-;\-"£"* #,##0_-;_-"£"* "-"??_-;_-@_-</c:formatCode>
                <c:ptCount val="20"/>
                <c:pt idx="0">
                  <c:v>25000</c:v>
                </c:pt>
                <c:pt idx="1">
                  <c:v>50500</c:v>
                </c:pt>
                <c:pt idx="2">
                  <c:v>76510</c:v>
                </c:pt>
                <c:pt idx="3">
                  <c:v>103040.2</c:v>
                </c:pt>
                <c:pt idx="4">
                  <c:v>130101.004</c:v>
                </c:pt>
                <c:pt idx="5">
                  <c:v>157703.02407999992</c:v>
                </c:pt>
                <c:pt idx="6">
                  <c:v>185857.08456159968</c:v>
                </c:pt>
                <c:pt idx="7">
                  <c:v>214574.22625283201</c:v>
                </c:pt>
                <c:pt idx="8">
                  <c:v>243865.71077788886</c:v>
                </c:pt>
                <c:pt idx="9">
                  <c:v>273743.02499344642</c:v>
                </c:pt>
                <c:pt idx="10">
                  <c:v>304217.8854933157</c:v>
                </c:pt>
                <c:pt idx="11">
                  <c:v>335302.24320318166</c:v>
                </c:pt>
                <c:pt idx="12">
                  <c:v>367008.28806724516</c:v>
                </c:pt>
                <c:pt idx="13">
                  <c:v>399348.45382859017</c:v>
                </c:pt>
                <c:pt idx="14">
                  <c:v>432335.42290516186</c:v>
                </c:pt>
                <c:pt idx="15">
                  <c:v>465982.13136326522</c:v>
                </c:pt>
                <c:pt idx="16">
                  <c:v>500301.77399053052</c:v>
                </c:pt>
                <c:pt idx="17">
                  <c:v>535307.80947034142</c:v>
                </c:pt>
                <c:pt idx="18">
                  <c:v>571013.96565974911</c:v>
                </c:pt>
                <c:pt idx="19">
                  <c:v>607434.2449729431</c:v>
                </c:pt>
              </c:numCache>
            </c:numRef>
          </c:val>
        </c:ser>
        <c:ser>
          <c:idx val="5"/>
          <c:order val="5"/>
          <c:tx>
            <c:strRef>
              <c:f>Sheet1!$G$1</c:f>
              <c:strCache>
                <c:ptCount val="1"/>
                <c:pt idx="0">
                  <c:v>Cumulative RHI minus Chips</c:v>
                </c:pt>
              </c:strCache>
            </c:strRef>
          </c:tx>
          <c:marker>
            <c:symbol val="none"/>
          </c:marker>
          <c:val>
            <c:numRef>
              <c:f>Sheet1!$G$2:$G$21</c:f>
              <c:numCache>
                <c:formatCode>_-"£"* #,##0_-;\-"£"* #,##0_-;_-"£"* "-"??_-;_-@_-</c:formatCode>
                <c:ptCount val="20"/>
                <c:pt idx="0">
                  <c:v>20000</c:v>
                </c:pt>
                <c:pt idx="1">
                  <c:v>40400</c:v>
                </c:pt>
                <c:pt idx="2">
                  <c:v>61208</c:v>
                </c:pt>
                <c:pt idx="3">
                  <c:v>82432.160000000003</c:v>
                </c:pt>
                <c:pt idx="4">
                  <c:v>104080.80319999998</c:v>
                </c:pt>
                <c:pt idx="5">
                  <c:v>126162.41926399997</c:v>
                </c:pt>
                <c:pt idx="6">
                  <c:v>148685.66764928022</c:v>
                </c:pt>
                <c:pt idx="7">
                  <c:v>171659.38100226541</c:v>
                </c:pt>
                <c:pt idx="8">
                  <c:v>195092.56862231088</c:v>
                </c:pt>
                <c:pt idx="9">
                  <c:v>218994.4199947571</c:v>
                </c:pt>
                <c:pt idx="10">
                  <c:v>243374.30839465227</c:v>
                </c:pt>
                <c:pt idx="11">
                  <c:v>268241.79456254584</c:v>
                </c:pt>
                <c:pt idx="12">
                  <c:v>293606.63045379636</c:v>
                </c:pt>
                <c:pt idx="13">
                  <c:v>319478.76306287228</c:v>
                </c:pt>
                <c:pt idx="14">
                  <c:v>345868.3383241297</c:v>
                </c:pt>
                <c:pt idx="15">
                  <c:v>372785.70509061229</c:v>
                </c:pt>
                <c:pt idx="16">
                  <c:v>400241.41919242515</c:v>
                </c:pt>
                <c:pt idx="17">
                  <c:v>428246.24757627293</c:v>
                </c:pt>
                <c:pt idx="18">
                  <c:v>456811.17252779793</c:v>
                </c:pt>
                <c:pt idx="19">
                  <c:v>485947.39597835421</c:v>
                </c:pt>
              </c:numCache>
            </c:numRef>
          </c:val>
        </c:ser>
        <c:marker val="1"/>
        <c:axId val="65464576"/>
        <c:axId val="65482752"/>
      </c:lineChart>
      <c:catAx>
        <c:axId val="65464576"/>
        <c:scaling>
          <c:orientation val="minMax"/>
        </c:scaling>
        <c:axPos val="b"/>
        <c:tickLblPos val="nextTo"/>
        <c:crossAx val="65482752"/>
        <c:crosses val="autoZero"/>
        <c:auto val="1"/>
        <c:lblAlgn val="ctr"/>
        <c:lblOffset val="100"/>
      </c:catAx>
      <c:valAx>
        <c:axId val="65482752"/>
        <c:scaling>
          <c:orientation val="minMax"/>
        </c:scaling>
        <c:axPos val="l"/>
        <c:majorGridlines/>
        <c:numFmt formatCode="_-&quot;£&quot;* #,##0_-;\-&quot;£&quot;* #,##0_-;_-&quot;£&quot;* &quot;-&quot;??_-;_-@_-" sourceLinked="1"/>
        <c:tickLblPos val="nextTo"/>
        <c:crossAx val="65464576"/>
        <c:crosses val="autoZero"/>
        <c:crossBetween val="between"/>
      </c:valAx>
    </c:plotArea>
    <c:legend>
      <c:legendPos val="r"/>
      <c:layout/>
    </c:legend>
    <c:plotVisOnly val="1"/>
  </c:chart>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9BFF23-6C5F-42B7-81DB-9E9EFEE4063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92DDD629-2EBF-422E-9E7D-610D78554221}">
      <dgm:prSet phldrT="[Text]"/>
      <dgm:spPr/>
      <dgm:t>
        <a:bodyPr/>
        <a:lstStyle/>
        <a:p>
          <a:r>
            <a:rPr lang="en-GB" dirty="0" smtClean="0"/>
            <a:t>Local Authority DHS Strategy</a:t>
          </a:r>
          <a:endParaRPr lang="en-GB" dirty="0"/>
        </a:p>
      </dgm:t>
    </dgm:pt>
    <dgm:pt modelId="{24C08809-FBA4-4251-BBA3-4EDEE03C6760}" type="parTrans" cxnId="{C411C737-D372-4D81-8E8D-045B3CB49E9C}">
      <dgm:prSet/>
      <dgm:spPr/>
      <dgm:t>
        <a:bodyPr/>
        <a:lstStyle/>
        <a:p>
          <a:endParaRPr lang="en-GB"/>
        </a:p>
      </dgm:t>
    </dgm:pt>
    <dgm:pt modelId="{223E5AA1-2D6D-4C9F-A124-4B771C5B01C9}" type="sibTrans" cxnId="{C411C737-D372-4D81-8E8D-045B3CB49E9C}">
      <dgm:prSet/>
      <dgm:spPr/>
      <dgm:t>
        <a:bodyPr/>
        <a:lstStyle/>
        <a:p>
          <a:endParaRPr lang="en-GB"/>
        </a:p>
      </dgm:t>
    </dgm:pt>
    <dgm:pt modelId="{5F48A937-A36C-43CD-8F27-0799F2E10788}">
      <dgm:prSet phldrT="[Text]"/>
      <dgm:spPr/>
      <dgm:t>
        <a:bodyPr/>
        <a:lstStyle/>
        <a:p>
          <a:r>
            <a:rPr lang="en-GB" dirty="0" smtClean="0"/>
            <a:t>LA renewable heat sources</a:t>
          </a:r>
          <a:endParaRPr lang="en-GB" dirty="0"/>
        </a:p>
      </dgm:t>
    </dgm:pt>
    <dgm:pt modelId="{86A0A8D6-121F-4DBD-BE84-D4425792FBBA}" type="parTrans" cxnId="{E544C130-0A6D-426A-ADD1-0565926A6626}">
      <dgm:prSet/>
      <dgm:spPr/>
      <dgm:t>
        <a:bodyPr/>
        <a:lstStyle/>
        <a:p>
          <a:endParaRPr lang="en-GB"/>
        </a:p>
      </dgm:t>
    </dgm:pt>
    <dgm:pt modelId="{1F5F47AD-CC36-4A8F-83FA-03B1E531066F}" type="sibTrans" cxnId="{E544C130-0A6D-426A-ADD1-0565926A6626}">
      <dgm:prSet/>
      <dgm:spPr/>
      <dgm:t>
        <a:bodyPr/>
        <a:lstStyle/>
        <a:p>
          <a:endParaRPr lang="en-GB"/>
        </a:p>
      </dgm:t>
    </dgm:pt>
    <dgm:pt modelId="{A9AF9C48-F6A1-4509-9C18-2D8C3175F6A9}">
      <dgm:prSet phldrT="[Text]"/>
      <dgm:spPr/>
      <dgm:t>
        <a:bodyPr/>
        <a:lstStyle/>
        <a:p>
          <a:r>
            <a:rPr lang="en-GB" dirty="0" smtClean="0"/>
            <a:t>Commercial heat partners</a:t>
          </a:r>
          <a:endParaRPr lang="en-GB" dirty="0"/>
        </a:p>
      </dgm:t>
    </dgm:pt>
    <dgm:pt modelId="{99D58E86-56DF-4217-BC7A-73C77B49C147}" type="parTrans" cxnId="{C577A318-A4BC-4878-86B6-55006D8BA05C}">
      <dgm:prSet/>
      <dgm:spPr/>
      <dgm:t>
        <a:bodyPr/>
        <a:lstStyle/>
        <a:p>
          <a:endParaRPr lang="en-GB"/>
        </a:p>
      </dgm:t>
    </dgm:pt>
    <dgm:pt modelId="{957E5DDA-33ED-4A7B-830D-4AA6157ACE50}" type="sibTrans" cxnId="{C577A318-A4BC-4878-86B6-55006D8BA05C}">
      <dgm:prSet/>
      <dgm:spPr/>
      <dgm:t>
        <a:bodyPr/>
        <a:lstStyle/>
        <a:p>
          <a:endParaRPr lang="en-GB"/>
        </a:p>
      </dgm:t>
    </dgm:pt>
    <dgm:pt modelId="{D141FD2F-E17A-4F43-9265-A5A741939EF1}">
      <dgm:prSet phldrT="[Text]"/>
      <dgm:spPr/>
      <dgm:t>
        <a:bodyPr/>
        <a:lstStyle/>
        <a:p>
          <a:r>
            <a:rPr lang="en-GB" dirty="0" smtClean="0"/>
            <a:t>LA fossil heat sources</a:t>
          </a:r>
          <a:endParaRPr lang="en-GB" dirty="0"/>
        </a:p>
      </dgm:t>
    </dgm:pt>
    <dgm:pt modelId="{F6198460-50D1-4B01-BD4F-FAB87EC0E336}" type="parTrans" cxnId="{72DA8DCC-964A-406E-AB4E-9BBD3DBA3A50}">
      <dgm:prSet/>
      <dgm:spPr/>
      <dgm:t>
        <a:bodyPr/>
        <a:lstStyle/>
        <a:p>
          <a:endParaRPr lang="en-GB"/>
        </a:p>
      </dgm:t>
    </dgm:pt>
    <dgm:pt modelId="{9B298E88-0541-4A08-8D94-AE323601897F}" type="sibTrans" cxnId="{72DA8DCC-964A-406E-AB4E-9BBD3DBA3A50}">
      <dgm:prSet/>
      <dgm:spPr/>
      <dgm:t>
        <a:bodyPr/>
        <a:lstStyle/>
        <a:p>
          <a:endParaRPr lang="en-GB"/>
        </a:p>
      </dgm:t>
    </dgm:pt>
    <dgm:pt modelId="{D2DA6C62-986C-4260-ADB6-39C39569673E}">
      <dgm:prSet phldrT="[Text]"/>
      <dgm:spPr/>
      <dgm:t>
        <a:bodyPr/>
        <a:lstStyle/>
        <a:p>
          <a:r>
            <a:rPr lang="en-GB" dirty="0" smtClean="0"/>
            <a:t>Waste to Heat</a:t>
          </a:r>
          <a:endParaRPr lang="en-GB" dirty="0"/>
        </a:p>
      </dgm:t>
    </dgm:pt>
    <dgm:pt modelId="{307A3B46-2751-4212-8DBF-B8713AA05893}" type="parTrans" cxnId="{13DEF5A5-4A17-4CAF-B38D-5B0908AF1978}">
      <dgm:prSet/>
      <dgm:spPr/>
      <dgm:t>
        <a:bodyPr/>
        <a:lstStyle/>
        <a:p>
          <a:endParaRPr lang="en-GB"/>
        </a:p>
      </dgm:t>
    </dgm:pt>
    <dgm:pt modelId="{F34B6761-6D2C-4516-AD44-CE97269B82B0}" type="sibTrans" cxnId="{13DEF5A5-4A17-4CAF-B38D-5B0908AF1978}">
      <dgm:prSet/>
      <dgm:spPr/>
      <dgm:t>
        <a:bodyPr/>
        <a:lstStyle/>
        <a:p>
          <a:endParaRPr lang="en-GB"/>
        </a:p>
      </dgm:t>
    </dgm:pt>
    <dgm:pt modelId="{BDFAC819-6942-4C34-A72C-7FC46CA421EA}">
      <dgm:prSet phldrT="[Text]"/>
      <dgm:spPr/>
      <dgm:t>
        <a:bodyPr/>
        <a:lstStyle/>
        <a:p>
          <a:r>
            <a:rPr lang="en-GB" dirty="0" smtClean="0"/>
            <a:t>Biomass</a:t>
          </a:r>
          <a:endParaRPr lang="en-GB" dirty="0"/>
        </a:p>
      </dgm:t>
    </dgm:pt>
    <dgm:pt modelId="{56298A23-7C63-4294-B581-7E35140986E1}" type="parTrans" cxnId="{59EBAA40-78C2-4A46-913E-7A8A4E639163}">
      <dgm:prSet/>
      <dgm:spPr/>
      <dgm:t>
        <a:bodyPr/>
        <a:lstStyle/>
        <a:p>
          <a:endParaRPr lang="en-GB"/>
        </a:p>
      </dgm:t>
    </dgm:pt>
    <dgm:pt modelId="{FFB23883-2A96-4F7D-886E-9634AF2FB32D}" type="sibTrans" cxnId="{59EBAA40-78C2-4A46-913E-7A8A4E639163}">
      <dgm:prSet/>
      <dgm:spPr/>
      <dgm:t>
        <a:bodyPr/>
        <a:lstStyle/>
        <a:p>
          <a:endParaRPr lang="en-GB"/>
        </a:p>
      </dgm:t>
    </dgm:pt>
    <dgm:pt modelId="{0B4279DF-5C52-4214-8668-0BAEA8D3EEE5}">
      <dgm:prSet phldrT="[Text]"/>
      <dgm:spPr/>
      <dgm:t>
        <a:bodyPr/>
        <a:lstStyle/>
        <a:p>
          <a:r>
            <a:rPr lang="en-GB" dirty="0" smtClean="0"/>
            <a:t>Oil and gas</a:t>
          </a:r>
          <a:endParaRPr lang="en-GB" dirty="0"/>
        </a:p>
      </dgm:t>
    </dgm:pt>
    <dgm:pt modelId="{282882D8-02B7-4E12-9F44-A3FEC8C0D893}" type="parTrans" cxnId="{41F178BA-2D5A-42B9-B395-73CCBB2EF167}">
      <dgm:prSet/>
      <dgm:spPr/>
      <dgm:t>
        <a:bodyPr/>
        <a:lstStyle/>
        <a:p>
          <a:endParaRPr lang="en-GB"/>
        </a:p>
      </dgm:t>
    </dgm:pt>
    <dgm:pt modelId="{AD73AB68-D849-4CCB-ACD5-8451CA5A93AC}" type="sibTrans" cxnId="{41F178BA-2D5A-42B9-B395-73CCBB2EF167}">
      <dgm:prSet/>
      <dgm:spPr/>
      <dgm:t>
        <a:bodyPr/>
        <a:lstStyle/>
        <a:p>
          <a:endParaRPr lang="en-GB"/>
        </a:p>
      </dgm:t>
    </dgm:pt>
    <dgm:pt modelId="{69A4879E-9A68-4FF6-970F-DC4086BDED0A}">
      <dgm:prSet phldrT="[Text]"/>
      <dgm:spPr/>
      <dgm:t>
        <a:bodyPr/>
        <a:lstStyle/>
        <a:p>
          <a:r>
            <a:rPr lang="en-GB" dirty="0" smtClean="0"/>
            <a:t>Renewable heat</a:t>
          </a:r>
          <a:endParaRPr lang="en-GB" dirty="0"/>
        </a:p>
      </dgm:t>
    </dgm:pt>
    <dgm:pt modelId="{9091AD64-5AB5-4B1B-A8E5-16339EC1F13C}" type="parTrans" cxnId="{120C3127-DD92-4C4A-86DE-E7826A882C84}">
      <dgm:prSet/>
      <dgm:spPr/>
    </dgm:pt>
    <dgm:pt modelId="{F07857E0-E4D5-4EAE-A021-F3283A4D9CDE}" type="sibTrans" cxnId="{120C3127-DD92-4C4A-86DE-E7826A882C84}">
      <dgm:prSet/>
      <dgm:spPr/>
    </dgm:pt>
    <dgm:pt modelId="{90D0C5CD-1B93-4DCB-A0AE-83E8C018DB34}" type="pres">
      <dgm:prSet presAssocID="{6F9BFF23-6C5F-42B7-81DB-9E9EFEE40630}" presName="cycle" presStyleCnt="0">
        <dgm:presLayoutVars>
          <dgm:chMax val="1"/>
          <dgm:dir/>
          <dgm:animLvl val="ctr"/>
          <dgm:resizeHandles val="exact"/>
        </dgm:presLayoutVars>
      </dgm:prSet>
      <dgm:spPr/>
      <dgm:t>
        <a:bodyPr/>
        <a:lstStyle/>
        <a:p>
          <a:endParaRPr lang="en-GB"/>
        </a:p>
      </dgm:t>
    </dgm:pt>
    <dgm:pt modelId="{E1299804-6D33-4B38-A615-C21C03BB3340}" type="pres">
      <dgm:prSet presAssocID="{92DDD629-2EBF-422E-9E7D-610D78554221}" presName="centerShape" presStyleLbl="node0" presStyleIdx="0" presStyleCnt="1"/>
      <dgm:spPr/>
      <dgm:t>
        <a:bodyPr/>
        <a:lstStyle/>
        <a:p>
          <a:endParaRPr lang="en-GB"/>
        </a:p>
      </dgm:t>
    </dgm:pt>
    <dgm:pt modelId="{FBD7356C-EB2A-4A40-A5A8-21B2F7B90EEC}" type="pres">
      <dgm:prSet presAssocID="{9091AD64-5AB5-4B1B-A8E5-16339EC1F13C}" presName="parTrans" presStyleLbl="bgSibTrans2D1" presStyleIdx="0" presStyleCnt="5"/>
      <dgm:spPr/>
    </dgm:pt>
    <dgm:pt modelId="{DCE135A1-3F75-44E3-A3F3-D76F5097FD38}" type="pres">
      <dgm:prSet presAssocID="{69A4879E-9A68-4FF6-970F-DC4086BDED0A}" presName="node" presStyleLbl="node1" presStyleIdx="0" presStyleCnt="5">
        <dgm:presLayoutVars>
          <dgm:bulletEnabled val="1"/>
        </dgm:presLayoutVars>
      </dgm:prSet>
      <dgm:spPr/>
      <dgm:t>
        <a:bodyPr/>
        <a:lstStyle/>
        <a:p>
          <a:endParaRPr lang="en-GB"/>
        </a:p>
      </dgm:t>
    </dgm:pt>
    <dgm:pt modelId="{A6F4C729-DFD4-47A5-8CA8-49A8E987DF1A}" type="pres">
      <dgm:prSet presAssocID="{86A0A8D6-121F-4DBD-BE84-D4425792FBBA}" presName="parTrans" presStyleLbl="bgSibTrans2D1" presStyleIdx="1" presStyleCnt="5"/>
      <dgm:spPr/>
      <dgm:t>
        <a:bodyPr/>
        <a:lstStyle/>
        <a:p>
          <a:endParaRPr lang="en-GB"/>
        </a:p>
      </dgm:t>
    </dgm:pt>
    <dgm:pt modelId="{806BB100-680F-47EB-97EE-A2C4BCF00811}" type="pres">
      <dgm:prSet presAssocID="{5F48A937-A36C-43CD-8F27-0799F2E10788}" presName="node" presStyleLbl="node1" presStyleIdx="1" presStyleCnt="5">
        <dgm:presLayoutVars>
          <dgm:bulletEnabled val="1"/>
        </dgm:presLayoutVars>
      </dgm:prSet>
      <dgm:spPr/>
      <dgm:t>
        <a:bodyPr/>
        <a:lstStyle/>
        <a:p>
          <a:endParaRPr lang="en-GB"/>
        </a:p>
      </dgm:t>
    </dgm:pt>
    <dgm:pt modelId="{72B87AB6-ED86-4E25-9855-BEDE12475BA6}" type="pres">
      <dgm:prSet presAssocID="{56298A23-7C63-4294-B581-7E35140986E1}" presName="parTrans" presStyleLbl="bgSibTrans2D1" presStyleIdx="2" presStyleCnt="5"/>
      <dgm:spPr/>
      <dgm:t>
        <a:bodyPr/>
        <a:lstStyle/>
        <a:p>
          <a:endParaRPr lang="en-GB"/>
        </a:p>
      </dgm:t>
    </dgm:pt>
    <dgm:pt modelId="{70769C25-1DC8-4395-810E-77A4BE85B00F}" type="pres">
      <dgm:prSet presAssocID="{BDFAC819-6942-4C34-A72C-7FC46CA421EA}" presName="node" presStyleLbl="node1" presStyleIdx="2" presStyleCnt="5">
        <dgm:presLayoutVars>
          <dgm:bulletEnabled val="1"/>
        </dgm:presLayoutVars>
      </dgm:prSet>
      <dgm:spPr/>
      <dgm:t>
        <a:bodyPr/>
        <a:lstStyle/>
        <a:p>
          <a:endParaRPr lang="en-GB"/>
        </a:p>
      </dgm:t>
    </dgm:pt>
    <dgm:pt modelId="{A5B883E7-5225-479C-BA1F-5A53340F99CB}" type="pres">
      <dgm:prSet presAssocID="{99D58E86-56DF-4217-BC7A-73C77B49C147}" presName="parTrans" presStyleLbl="bgSibTrans2D1" presStyleIdx="3" presStyleCnt="5"/>
      <dgm:spPr/>
      <dgm:t>
        <a:bodyPr/>
        <a:lstStyle/>
        <a:p>
          <a:endParaRPr lang="en-GB"/>
        </a:p>
      </dgm:t>
    </dgm:pt>
    <dgm:pt modelId="{A8278241-D7CC-46B4-AC6B-90CFD2181CC0}" type="pres">
      <dgm:prSet presAssocID="{A9AF9C48-F6A1-4509-9C18-2D8C3175F6A9}" presName="node" presStyleLbl="node1" presStyleIdx="3" presStyleCnt="5">
        <dgm:presLayoutVars>
          <dgm:bulletEnabled val="1"/>
        </dgm:presLayoutVars>
      </dgm:prSet>
      <dgm:spPr/>
      <dgm:t>
        <a:bodyPr/>
        <a:lstStyle/>
        <a:p>
          <a:endParaRPr lang="en-GB"/>
        </a:p>
      </dgm:t>
    </dgm:pt>
    <dgm:pt modelId="{45D6CE11-C822-4844-9AC9-9C6CA31A6BFB}" type="pres">
      <dgm:prSet presAssocID="{F6198460-50D1-4B01-BD4F-FAB87EC0E336}" presName="parTrans" presStyleLbl="bgSibTrans2D1" presStyleIdx="4" presStyleCnt="5"/>
      <dgm:spPr/>
      <dgm:t>
        <a:bodyPr/>
        <a:lstStyle/>
        <a:p>
          <a:endParaRPr lang="en-GB"/>
        </a:p>
      </dgm:t>
    </dgm:pt>
    <dgm:pt modelId="{C445B7B3-ACBD-4AE6-A8BD-4CA8433BF16E}" type="pres">
      <dgm:prSet presAssocID="{D141FD2F-E17A-4F43-9265-A5A741939EF1}" presName="node" presStyleLbl="node1" presStyleIdx="4" presStyleCnt="5">
        <dgm:presLayoutVars>
          <dgm:bulletEnabled val="1"/>
        </dgm:presLayoutVars>
      </dgm:prSet>
      <dgm:spPr/>
      <dgm:t>
        <a:bodyPr/>
        <a:lstStyle/>
        <a:p>
          <a:endParaRPr lang="en-GB"/>
        </a:p>
      </dgm:t>
    </dgm:pt>
  </dgm:ptLst>
  <dgm:cxnLst>
    <dgm:cxn modelId="{3849A313-351A-46E5-A3AE-C4E389BF3AE2}" type="presOf" srcId="{F6198460-50D1-4B01-BD4F-FAB87EC0E336}" destId="{45D6CE11-C822-4844-9AC9-9C6CA31A6BFB}" srcOrd="0" destOrd="0" presId="urn:microsoft.com/office/officeart/2005/8/layout/radial4"/>
    <dgm:cxn modelId="{120C3127-DD92-4C4A-86DE-E7826A882C84}" srcId="{92DDD629-2EBF-422E-9E7D-610D78554221}" destId="{69A4879E-9A68-4FF6-970F-DC4086BDED0A}" srcOrd="0" destOrd="0" parTransId="{9091AD64-5AB5-4B1B-A8E5-16339EC1F13C}" sibTransId="{F07857E0-E4D5-4EAE-A021-F3283A4D9CDE}"/>
    <dgm:cxn modelId="{39B268E1-B673-4918-8B21-B1374254309A}" type="presOf" srcId="{6F9BFF23-6C5F-42B7-81DB-9E9EFEE40630}" destId="{90D0C5CD-1B93-4DCB-A0AE-83E8C018DB34}" srcOrd="0" destOrd="0" presId="urn:microsoft.com/office/officeart/2005/8/layout/radial4"/>
    <dgm:cxn modelId="{B1EBD622-55F2-4457-8051-334DA01F3DC9}" type="presOf" srcId="{69A4879E-9A68-4FF6-970F-DC4086BDED0A}" destId="{DCE135A1-3F75-44E3-A3F3-D76F5097FD38}" srcOrd="0" destOrd="0" presId="urn:microsoft.com/office/officeart/2005/8/layout/radial4"/>
    <dgm:cxn modelId="{47E155AA-5CB1-4090-A361-D217D1603F76}" type="presOf" srcId="{9091AD64-5AB5-4B1B-A8E5-16339EC1F13C}" destId="{FBD7356C-EB2A-4A40-A5A8-21B2F7B90EEC}" srcOrd="0" destOrd="0" presId="urn:microsoft.com/office/officeart/2005/8/layout/radial4"/>
    <dgm:cxn modelId="{C4A7AD11-98E2-4FA3-85DD-A007D4166122}" type="presOf" srcId="{92DDD629-2EBF-422E-9E7D-610D78554221}" destId="{E1299804-6D33-4B38-A615-C21C03BB3340}" srcOrd="0" destOrd="0" presId="urn:microsoft.com/office/officeart/2005/8/layout/radial4"/>
    <dgm:cxn modelId="{41216BE2-C100-4FD1-AEAC-6AB074CDE7FF}" type="presOf" srcId="{A9AF9C48-F6A1-4509-9C18-2D8C3175F6A9}" destId="{A8278241-D7CC-46B4-AC6B-90CFD2181CC0}" srcOrd="0" destOrd="0" presId="urn:microsoft.com/office/officeart/2005/8/layout/radial4"/>
    <dgm:cxn modelId="{E544C130-0A6D-426A-ADD1-0565926A6626}" srcId="{92DDD629-2EBF-422E-9E7D-610D78554221}" destId="{5F48A937-A36C-43CD-8F27-0799F2E10788}" srcOrd="1" destOrd="0" parTransId="{86A0A8D6-121F-4DBD-BE84-D4425792FBBA}" sibTransId="{1F5F47AD-CC36-4A8F-83FA-03B1E531066F}"/>
    <dgm:cxn modelId="{A56F9485-B8B4-4F33-8C43-138335F2C740}" type="presOf" srcId="{BDFAC819-6942-4C34-A72C-7FC46CA421EA}" destId="{70769C25-1DC8-4395-810E-77A4BE85B00F}" srcOrd="0" destOrd="0" presId="urn:microsoft.com/office/officeart/2005/8/layout/radial4"/>
    <dgm:cxn modelId="{C577A318-A4BC-4878-86B6-55006D8BA05C}" srcId="{92DDD629-2EBF-422E-9E7D-610D78554221}" destId="{A9AF9C48-F6A1-4509-9C18-2D8C3175F6A9}" srcOrd="3" destOrd="0" parTransId="{99D58E86-56DF-4217-BC7A-73C77B49C147}" sibTransId="{957E5DDA-33ED-4A7B-830D-4AA6157ACE50}"/>
    <dgm:cxn modelId="{955D1ED6-B98F-4B07-959C-99E701AE6179}" type="presOf" srcId="{56298A23-7C63-4294-B581-7E35140986E1}" destId="{72B87AB6-ED86-4E25-9855-BEDE12475BA6}" srcOrd="0" destOrd="0" presId="urn:microsoft.com/office/officeart/2005/8/layout/radial4"/>
    <dgm:cxn modelId="{72DA8DCC-964A-406E-AB4E-9BBD3DBA3A50}" srcId="{92DDD629-2EBF-422E-9E7D-610D78554221}" destId="{D141FD2F-E17A-4F43-9265-A5A741939EF1}" srcOrd="4" destOrd="0" parTransId="{F6198460-50D1-4B01-BD4F-FAB87EC0E336}" sibTransId="{9B298E88-0541-4A08-8D94-AE323601897F}"/>
    <dgm:cxn modelId="{E3BB8FF7-5599-4486-9D2F-C38D4E8EF2D1}" type="presOf" srcId="{0B4279DF-5C52-4214-8668-0BAEA8D3EEE5}" destId="{C445B7B3-ACBD-4AE6-A8BD-4CA8433BF16E}" srcOrd="0" destOrd="1" presId="urn:microsoft.com/office/officeart/2005/8/layout/radial4"/>
    <dgm:cxn modelId="{AE8D3B39-AD61-4FE8-B75E-50176B4F0B1B}" type="presOf" srcId="{D141FD2F-E17A-4F43-9265-A5A741939EF1}" destId="{C445B7B3-ACBD-4AE6-A8BD-4CA8433BF16E}" srcOrd="0" destOrd="0" presId="urn:microsoft.com/office/officeart/2005/8/layout/radial4"/>
    <dgm:cxn modelId="{7CB64328-AEC2-49DE-AF8F-E67A03C2CB12}" type="presOf" srcId="{D2DA6C62-986C-4260-ADB6-39C39569673E}" destId="{A8278241-D7CC-46B4-AC6B-90CFD2181CC0}" srcOrd="0" destOrd="1" presId="urn:microsoft.com/office/officeart/2005/8/layout/radial4"/>
    <dgm:cxn modelId="{13DEF5A5-4A17-4CAF-B38D-5B0908AF1978}" srcId="{A9AF9C48-F6A1-4509-9C18-2D8C3175F6A9}" destId="{D2DA6C62-986C-4260-ADB6-39C39569673E}" srcOrd="0" destOrd="0" parTransId="{307A3B46-2751-4212-8DBF-B8713AA05893}" sibTransId="{F34B6761-6D2C-4516-AD44-CE97269B82B0}"/>
    <dgm:cxn modelId="{1D6F61F4-8CB3-456E-B3D8-309B3D479D8B}" type="presOf" srcId="{86A0A8D6-121F-4DBD-BE84-D4425792FBBA}" destId="{A6F4C729-DFD4-47A5-8CA8-49A8E987DF1A}" srcOrd="0" destOrd="0" presId="urn:microsoft.com/office/officeart/2005/8/layout/radial4"/>
    <dgm:cxn modelId="{17070D92-2DD2-48AA-B797-63211D7D9967}" type="presOf" srcId="{5F48A937-A36C-43CD-8F27-0799F2E10788}" destId="{806BB100-680F-47EB-97EE-A2C4BCF00811}" srcOrd="0" destOrd="0" presId="urn:microsoft.com/office/officeart/2005/8/layout/radial4"/>
    <dgm:cxn modelId="{AAEDED6B-1E32-458D-933A-9BB9855F90FB}" type="presOf" srcId="{99D58E86-56DF-4217-BC7A-73C77B49C147}" destId="{A5B883E7-5225-479C-BA1F-5A53340F99CB}" srcOrd="0" destOrd="0" presId="urn:microsoft.com/office/officeart/2005/8/layout/radial4"/>
    <dgm:cxn modelId="{C411C737-D372-4D81-8E8D-045B3CB49E9C}" srcId="{6F9BFF23-6C5F-42B7-81DB-9E9EFEE40630}" destId="{92DDD629-2EBF-422E-9E7D-610D78554221}" srcOrd="0" destOrd="0" parTransId="{24C08809-FBA4-4251-BBA3-4EDEE03C6760}" sibTransId="{223E5AA1-2D6D-4C9F-A124-4B771C5B01C9}"/>
    <dgm:cxn modelId="{59EBAA40-78C2-4A46-913E-7A8A4E639163}" srcId="{92DDD629-2EBF-422E-9E7D-610D78554221}" destId="{BDFAC819-6942-4C34-A72C-7FC46CA421EA}" srcOrd="2" destOrd="0" parTransId="{56298A23-7C63-4294-B581-7E35140986E1}" sibTransId="{FFB23883-2A96-4F7D-886E-9634AF2FB32D}"/>
    <dgm:cxn modelId="{41F178BA-2D5A-42B9-B395-73CCBB2EF167}" srcId="{D141FD2F-E17A-4F43-9265-A5A741939EF1}" destId="{0B4279DF-5C52-4214-8668-0BAEA8D3EEE5}" srcOrd="0" destOrd="0" parTransId="{282882D8-02B7-4E12-9F44-A3FEC8C0D893}" sibTransId="{AD73AB68-D849-4CCB-ACD5-8451CA5A93AC}"/>
    <dgm:cxn modelId="{53CDDC20-C400-4C09-A82C-B1B2266970D6}" type="presParOf" srcId="{90D0C5CD-1B93-4DCB-A0AE-83E8C018DB34}" destId="{E1299804-6D33-4B38-A615-C21C03BB3340}" srcOrd="0" destOrd="0" presId="urn:microsoft.com/office/officeart/2005/8/layout/radial4"/>
    <dgm:cxn modelId="{E77F1E30-A32C-4825-9ED5-8462C30CF33D}" type="presParOf" srcId="{90D0C5CD-1B93-4DCB-A0AE-83E8C018DB34}" destId="{FBD7356C-EB2A-4A40-A5A8-21B2F7B90EEC}" srcOrd="1" destOrd="0" presId="urn:microsoft.com/office/officeart/2005/8/layout/radial4"/>
    <dgm:cxn modelId="{B1277E77-CF09-458A-8B58-5B3CC0CCEFB9}" type="presParOf" srcId="{90D0C5CD-1B93-4DCB-A0AE-83E8C018DB34}" destId="{DCE135A1-3F75-44E3-A3F3-D76F5097FD38}" srcOrd="2" destOrd="0" presId="urn:microsoft.com/office/officeart/2005/8/layout/radial4"/>
    <dgm:cxn modelId="{1267081D-3C50-4E5D-B911-C8253621BC04}" type="presParOf" srcId="{90D0C5CD-1B93-4DCB-A0AE-83E8C018DB34}" destId="{A6F4C729-DFD4-47A5-8CA8-49A8E987DF1A}" srcOrd="3" destOrd="0" presId="urn:microsoft.com/office/officeart/2005/8/layout/radial4"/>
    <dgm:cxn modelId="{22E6CB22-AA34-4D03-B573-25EF7050E292}" type="presParOf" srcId="{90D0C5CD-1B93-4DCB-A0AE-83E8C018DB34}" destId="{806BB100-680F-47EB-97EE-A2C4BCF00811}" srcOrd="4" destOrd="0" presId="urn:microsoft.com/office/officeart/2005/8/layout/radial4"/>
    <dgm:cxn modelId="{8D0C8BB6-4A75-48A7-A981-846A49A92125}" type="presParOf" srcId="{90D0C5CD-1B93-4DCB-A0AE-83E8C018DB34}" destId="{72B87AB6-ED86-4E25-9855-BEDE12475BA6}" srcOrd="5" destOrd="0" presId="urn:microsoft.com/office/officeart/2005/8/layout/radial4"/>
    <dgm:cxn modelId="{ED0AF78F-8334-4AFF-AA2C-8EDBFD1DC0FC}" type="presParOf" srcId="{90D0C5CD-1B93-4DCB-A0AE-83E8C018DB34}" destId="{70769C25-1DC8-4395-810E-77A4BE85B00F}" srcOrd="6" destOrd="0" presId="urn:microsoft.com/office/officeart/2005/8/layout/radial4"/>
    <dgm:cxn modelId="{1A432D41-F3A5-4704-9953-98A3AC78F116}" type="presParOf" srcId="{90D0C5CD-1B93-4DCB-A0AE-83E8C018DB34}" destId="{A5B883E7-5225-479C-BA1F-5A53340F99CB}" srcOrd="7" destOrd="0" presId="urn:microsoft.com/office/officeart/2005/8/layout/radial4"/>
    <dgm:cxn modelId="{31CB51C1-AE46-4ADF-BB6F-BD1DF472ED3C}" type="presParOf" srcId="{90D0C5CD-1B93-4DCB-A0AE-83E8C018DB34}" destId="{A8278241-D7CC-46B4-AC6B-90CFD2181CC0}" srcOrd="8" destOrd="0" presId="urn:microsoft.com/office/officeart/2005/8/layout/radial4"/>
    <dgm:cxn modelId="{76A25849-1ED2-4824-A0BB-4100C85F2280}" type="presParOf" srcId="{90D0C5CD-1B93-4DCB-A0AE-83E8C018DB34}" destId="{45D6CE11-C822-4844-9AC9-9C6CA31A6BFB}" srcOrd="9" destOrd="0" presId="urn:microsoft.com/office/officeart/2005/8/layout/radial4"/>
    <dgm:cxn modelId="{F8860B8E-57E6-41B6-A833-5D27C9A6923C}" type="presParOf" srcId="{90D0C5CD-1B93-4DCB-A0AE-83E8C018DB34}" destId="{C445B7B3-ACBD-4AE6-A8BD-4CA8433BF16E}" srcOrd="10"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9BFF23-6C5F-42B7-81DB-9E9EFEE4063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92DDD629-2EBF-422E-9E7D-610D78554221}">
      <dgm:prSet phldrT="[Text]"/>
      <dgm:spPr/>
      <dgm:t>
        <a:bodyPr/>
        <a:lstStyle/>
        <a:p>
          <a:r>
            <a:rPr lang="en-GB" dirty="0" smtClean="0"/>
            <a:t>Biomass</a:t>
          </a:r>
          <a:endParaRPr lang="en-GB" dirty="0"/>
        </a:p>
      </dgm:t>
    </dgm:pt>
    <dgm:pt modelId="{24C08809-FBA4-4251-BBA3-4EDEE03C6760}" type="parTrans" cxnId="{C411C737-D372-4D81-8E8D-045B3CB49E9C}">
      <dgm:prSet/>
      <dgm:spPr/>
      <dgm:t>
        <a:bodyPr/>
        <a:lstStyle/>
        <a:p>
          <a:endParaRPr lang="en-GB"/>
        </a:p>
      </dgm:t>
    </dgm:pt>
    <dgm:pt modelId="{223E5AA1-2D6D-4C9F-A124-4B771C5B01C9}" type="sibTrans" cxnId="{C411C737-D372-4D81-8E8D-045B3CB49E9C}">
      <dgm:prSet/>
      <dgm:spPr/>
      <dgm:t>
        <a:bodyPr/>
        <a:lstStyle/>
        <a:p>
          <a:endParaRPr lang="en-GB"/>
        </a:p>
      </dgm:t>
    </dgm:pt>
    <dgm:pt modelId="{5F48A937-A36C-43CD-8F27-0799F2E10788}">
      <dgm:prSet phldrT="[Text]"/>
      <dgm:spPr/>
      <dgm:t>
        <a:bodyPr/>
        <a:lstStyle/>
        <a:p>
          <a:r>
            <a:rPr lang="en-GB" dirty="0" smtClean="0"/>
            <a:t>LA owned land and wind  fall</a:t>
          </a:r>
          <a:endParaRPr lang="en-GB" dirty="0"/>
        </a:p>
      </dgm:t>
    </dgm:pt>
    <dgm:pt modelId="{86A0A8D6-121F-4DBD-BE84-D4425792FBBA}" type="parTrans" cxnId="{E544C130-0A6D-426A-ADD1-0565926A6626}">
      <dgm:prSet/>
      <dgm:spPr/>
      <dgm:t>
        <a:bodyPr/>
        <a:lstStyle/>
        <a:p>
          <a:endParaRPr lang="en-GB"/>
        </a:p>
      </dgm:t>
    </dgm:pt>
    <dgm:pt modelId="{1F5F47AD-CC36-4A8F-83FA-03B1E531066F}" type="sibTrans" cxnId="{E544C130-0A6D-426A-ADD1-0565926A6626}">
      <dgm:prSet/>
      <dgm:spPr/>
      <dgm:t>
        <a:bodyPr/>
        <a:lstStyle/>
        <a:p>
          <a:endParaRPr lang="en-GB"/>
        </a:p>
      </dgm:t>
    </dgm:pt>
    <dgm:pt modelId="{A9AF9C48-F6A1-4509-9C18-2D8C3175F6A9}">
      <dgm:prSet phldrT="[Text]"/>
      <dgm:spPr/>
      <dgm:t>
        <a:bodyPr/>
        <a:lstStyle/>
        <a:p>
          <a:r>
            <a:rPr lang="en-GB" dirty="0" smtClean="0"/>
            <a:t>Processing as a community enterprise</a:t>
          </a:r>
          <a:endParaRPr lang="en-GB" dirty="0"/>
        </a:p>
      </dgm:t>
    </dgm:pt>
    <dgm:pt modelId="{99D58E86-56DF-4217-BC7A-73C77B49C147}" type="parTrans" cxnId="{C577A318-A4BC-4878-86B6-55006D8BA05C}">
      <dgm:prSet/>
      <dgm:spPr/>
      <dgm:t>
        <a:bodyPr/>
        <a:lstStyle/>
        <a:p>
          <a:endParaRPr lang="en-GB"/>
        </a:p>
      </dgm:t>
    </dgm:pt>
    <dgm:pt modelId="{957E5DDA-33ED-4A7B-830D-4AA6157ACE50}" type="sibTrans" cxnId="{C577A318-A4BC-4878-86B6-55006D8BA05C}">
      <dgm:prSet/>
      <dgm:spPr/>
      <dgm:t>
        <a:bodyPr/>
        <a:lstStyle/>
        <a:p>
          <a:endParaRPr lang="en-GB"/>
        </a:p>
      </dgm:t>
    </dgm:pt>
    <dgm:pt modelId="{D141FD2F-E17A-4F43-9265-A5A741939EF1}">
      <dgm:prSet phldrT="[Text]"/>
      <dgm:spPr/>
      <dgm:t>
        <a:bodyPr/>
        <a:lstStyle/>
        <a:p>
          <a:r>
            <a:rPr lang="en-GB" dirty="0" smtClean="0"/>
            <a:t>Delivery as a community enterprise</a:t>
          </a:r>
          <a:endParaRPr lang="en-GB" dirty="0"/>
        </a:p>
      </dgm:t>
    </dgm:pt>
    <dgm:pt modelId="{F6198460-50D1-4B01-BD4F-FAB87EC0E336}" type="parTrans" cxnId="{72DA8DCC-964A-406E-AB4E-9BBD3DBA3A50}">
      <dgm:prSet/>
      <dgm:spPr/>
      <dgm:t>
        <a:bodyPr/>
        <a:lstStyle/>
        <a:p>
          <a:endParaRPr lang="en-GB"/>
        </a:p>
      </dgm:t>
    </dgm:pt>
    <dgm:pt modelId="{9B298E88-0541-4A08-8D94-AE323601897F}" type="sibTrans" cxnId="{72DA8DCC-964A-406E-AB4E-9BBD3DBA3A50}">
      <dgm:prSet/>
      <dgm:spPr/>
      <dgm:t>
        <a:bodyPr/>
        <a:lstStyle/>
        <a:p>
          <a:endParaRPr lang="en-GB"/>
        </a:p>
      </dgm:t>
    </dgm:pt>
    <dgm:pt modelId="{BDFAC819-6942-4C34-A72C-7FC46CA421EA}">
      <dgm:prSet phldrT="[Text]"/>
      <dgm:spPr/>
      <dgm:t>
        <a:bodyPr/>
        <a:lstStyle/>
        <a:p>
          <a:r>
            <a:rPr lang="en-GB" dirty="0" smtClean="0"/>
            <a:t>Commercial</a:t>
          </a:r>
          <a:r>
            <a:rPr lang="en-GB" baseline="0" dirty="0" smtClean="0"/>
            <a:t> plantation</a:t>
          </a:r>
          <a:endParaRPr lang="en-GB" dirty="0"/>
        </a:p>
      </dgm:t>
    </dgm:pt>
    <dgm:pt modelId="{56298A23-7C63-4294-B581-7E35140986E1}" type="parTrans" cxnId="{59EBAA40-78C2-4A46-913E-7A8A4E639163}">
      <dgm:prSet/>
      <dgm:spPr/>
      <dgm:t>
        <a:bodyPr/>
        <a:lstStyle/>
        <a:p>
          <a:endParaRPr lang="en-GB"/>
        </a:p>
      </dgm:t>
    </dgm:pt>
    <dgm:pt modelId="{FFB23883-2A96-4F7D-886E-9634AF2FB32D}" type="sibTrans" cxnId="{59EBAA40-78C2-4A46-913E-7A8A4E639163}">
      <dgm:prSet/>
      <dgm:spPr/>
      <dgm:t>
        <a:bodyPr/>
        <a:lstStyle/>
        <a:p>
          <a:endParaRPr lang="en-GB"/>
        </a:p>
      </dgm:t>
    </dgm:pt>
    <dgm:pt modelId="{69A4879E-9A68-4FF6-970F-DC4086BDED0A}">
      <dgm:prSet phldrT="[Text]"/>
      <dgm:spPr/>
      <dgm:t>
        <a:bodyPr/>
        <a:lstStyle/>
        <a:p>
          <a:r>
            <a:rPr lang="en-GB" dirty="0" smtClean="0"/>
            <a:t>Community woodlands</a:t>
          </a:r>
          <a:endParaRPr lang="en-GB" dirty="0"/>
        </a:p>
      </dgm:t>
    </dgm:pt>
    <dgm:pt modelId="{9091AD64-5AB5-4B1B-A8E5-16339EC1F13C}" type="parTrans" cxnId="{120C3127-DD92-4C4A-86DE-E7826A882C84}">
      <dgm:prSet/>
      <dgm:spPr/>
    </dgm:pt>
    <dgm:pt modelId="{F07857E0-E4D5-4EAE-A021-F3283A4D9CDE}" type="sibTrans" cxnId="{120C3127-DD92-4C4A-86DE-E7826A882C84}">
      <dgm:prSet/>
      <dgm:spPr/>
    </dgm:pt>
    <dgm:pt modelId="{90D0C5CD-1B93-4DCB-A0AE-83E8C018DB34}" type="pres">
      <dgm:prSet presAssocID="{6F9BFF23-6C5F-42B7-81DB-9E9EFEE40630}" presName="cycle" presStyleCnt="0">
        <dgm:presLayoutVars>
          <dgm:chMax val="1"/>
          <dgm:dir/>
          <dgm:animLvl val="ctr"/>
          <dgm:resizeHandles val="exact"/>
        </dgm:presLayoutVars>
      </dgm:prSet>
      <dgm:spPr/>
      <dgm:t>
        <a:bodyPr/>
        <a:lstStyle/>
        <a:p>
          <a:endParaRPr lang="en-GB"/>
        </a:p>
      </dgm:t>
    </dgm:pt>
    <dgm:pt modelId="{E1299804-6D33-4B38-A615-C21C03BB3340}" type="pres">
      <dgm:prSet presAssocID="{92DDD629-2EBF-422E-9E7D-610D78554221}" presName="centerShape" presStyleLbl="node0" presStyleIdx="0" presStyleCnt="1"/>
      <dgm:spPr/>
      <dgm:t>
        <a:bodyPr/>
        <a:lstStyle/>
        <a:p>
          <a:endParaRPr lang="en-GB"/>
        </a:p>
      </dgm:t>
    </dgm:pt>
    <dgm:pt modelId="{FBD7356C-EB2A-4A40-A5A8-21B2F7B90EEC}" type="pres">
      <dgm:prSet presAssocID="{9091AD64-5AB5-4B1B-A8E5-16339EC1F13C}" presName="parTrans" presStyleLbl="bgSibTrans2D1" presStyleIdx="0" presStyleCnt="5"/>
      <dgm:spPr/>
    </dgm:pt>
    <dgm:pt modelId="{DCE135A1-3F75-44E3-A3F3-D76F5097FD38}" type="pres">
      <dgm:prSet presAssocID="{69A4879E-9A68-4FF6-970F-DC4086BDED0A}" presName="node" presStyleLbl="node1" presStyleIdx="0" presStyleCnt="5">
        <dgm:presLayoutVars>
          <dgm:bulletEnabled val="1"/>
        </dgm:presLayoutVars>
      </dgm:prSet>
      <dgm:spPr/>
      <dgm:t>
        <a:bodyPr/>
        <a:lstStyle/>
        <a:p>
          <a:endParaRPr lang="en-GB"/>
        </a:p>
      </dgm:t>
    </dgm:pt>
    <dgm:pt modelId="{A6F4C729-DFD4-47A5-8CA8-49A8E987DF1A}" type="pres">
      <dgm:prSet presAssocID="{86A0A8D6-121F-4DBD-BE84-D4425792FBBA}" presName="parTrans" presStyleLbl="bgSibTrans2D1" presStyleIdx="1" presStyleCnt="5"/>
      <dgm:spPr/>
      <dgm:t>
        <a:bodyPr/>
        <a:lstStyle/>
        <a:p>
          <a:endParaRPr lang="en-GB"/>
        </a:p>
      </dgm:t>
    </dgm:pt>
    <dgm:pt modelId="{806BB100-680F-47EB-97EE-A2C4BCF00811}" type="pres">
      <dgm:prSet presAssocID="{5F48A937-A36C-43CD-8F27-0799F2E10788}" presName="node" presStyleLbl="node1" presStyleIdx="1" presStyleCnt="5">
        <dgm:presLayoutVars>
          <dgm:bulletEnabled val="1"/>
        </dgm:presLayoutVars>
      </dgm:prSet>
      <dgm:spPr/>
      <dgm:t>
        <a:bodyPr/>
        <a:lstStyle/>
        <a:p>
          <a:endParaRPr lang="en-GB"/>
        </a:p>
      </dgm:t>
    </dgm:pt>
    <dgm:pt modelId="{72B87AB6-ED86-4E25-9855-BEDE12475BA6}" type="pres">
      <dgm:prSet presAssocID="{56298A23-7C63-4294-B581-7E35140986E1}" presName="parTrans" presStyleLbl="bgSibTrans2D1" presStyleIdx="2" presStyleCnt="5"/>
      <dgm:spPr/>
      <dgm:t>
        <a:bodyPr/>
        <a:lstStyle/>
        <a:p>
          <a:endParaRPr lang="en-GB"/>
        </a:p>
      </dgm:t>
    </dgm:pt>
    <dgm:pt modelId="{70769C25-1DC8-4395-810E-77A4BE85B00F}" type="pres">
      <dgm:prSet presAssocID="{BDFAC819-6942-4C34-A72C-7FC46CA421EA}" presName="node" presStyleLbl="node1" presStyleIdx="2" presStyleCnt="5">
        <dgm:presLayoutVars>
          <dgm:bulletEnabled val="1"/>
        </dgm:presLayoutVars>
      </dgm:prSet>
      <dgm:spPr/>
      <dgm:t>
        <a:bodyPr/>
        <a:lstStyle/>
        <a:p>
          <a:endParaRPr lang="en-GB"/>
        </a:p>
      </dgm:t>
    </dgm:pt>
    <dgm:pt modelId="{A5B883E7-5225-479C-BA1F-5A53340F99CB}" type="pres">
      <dgm:prSet presAssocID="{99D58E86-56DF-4217-BC7A-73C77B49C147}" presName="parTrans" presStyleLbl="bgSibTrans2D1" presStyleIdx="3" presStyleCnt="5"/>
      <dgm:spPr/>
      <dgm:t>
        <a:bodyPr/>
        <a:lstStyle/>
        <a:p>
          <a:endParaRPr lang="en-GB"/>
        </a:p>
      </dgm:t>
    </dgm:pt>
    <dgm:pt modelId="{A8278241-D7CC-46B4-AC6B-90CFD2181CC0}" type="pres">
      <dgm:prSet presAssocID="{A9AF9C48-F6A1-4509-9C18-2D8C3175F6A9}" presName="node" presStyleLbl="node1" presStyleIdx="3" presStyleCnt="5">
        <dgm:presLayoutVars>
          <dgm:bulletEnabled val="1"/>
        </dgm:presLayoutVars>
      </dgm:prSet>
      <dgm:spPr/>
      <dgm:t>
        <a:bodyPr/>
        <a:lstStyle/>
        <a:p>
          <a:endParaRPr lang="en-GB"/>
        </a:p>
      </dgm:t>
    </dgm:pt>
    <dgm:pt modelId="{45D6CE11-C822-4844-9AC9-9C6CA31A6BFB}" type="pres">
      <dgm:prSet presAssocID="{F6198460-50D1-4B01-BD4F-FAB87EC0E336}" presName="parTrans" presStyleLbl="bgSibTrans2D1" presStyleIdx="4" presStyleCnt="5"/>
      <dgm:spPr/>
      <dgm:t>
        <a:bodyPr/>
        <a:lstStyle/>
        <a:p>
          <a:endParaRPr lang="en-GB"/>
        </a:p>
      </dgm:t>
    </dgm:pt>
    <dgm:pt modelId="{C445B7B3-ACBD-4AE6-A8BD-4CA8433BF16E}" type="pres">
      <dgm:prSet presAssocID="{D141FD2F-E17A-4F43-9265-A5A741939EF1}" presName="node" presStyleLbl="node1" presStyleIdx="4" presStyleCnt="5">
        <dgm:presLayoutVars>
          <dgm:bulletEnabled val="1"/>
        </dgm:presLayoutVars>
      </dgm:prSet>
      <dgm:spPr/>
      <dgm:t>
        <a:bodyPr/>
        <a:lstStyle/>
        <a:p>
          <a:endParaRPr lang="en-GB"/>
        </a:p>
      </dgm:t>
    </dgm:pt>
  </dgm:ptLst>
  <dgm:cxnLst>
    <dgm:cxn modelId="{E1A0E7E6-51DF-4702-8BD9-2E8D4B8EBD15}" type="presOf" srcId="{9091AD64-5AB5-4B1B-A8E5-16339EC1F13C}" destId="{FBD7356C-EB2A-4A40-A5A8-21B2F7B90EEC}" srcOrd="0" destOrd="0" presId="urn:microsoft.com/office/officeart/2005/8/layout/radial4"/>
    <dgm:cxn modelId="{C88F267B-A9EC-4504-8EE7-B1E13590BC1A}" type="presOf" srcId="{6F9BFF23-6C5F-42B7-81DB-9E9EFEE40630}" destId="{90D0C5CD-1B93-4DCB-A0AE-83E8C018DB34}" srcOrd="0" destOrd="0" presId="urn:microsoft.com/office/officeart/2005/8/layout/radial4"/>
    <dgm:cxn modelId="{120C3127-DD92-4C4A-86DE-E7826A882C84}" srcId="{92DDD629-2EBF-422E-9E7D-610D78554221}" destId="{69A4879E-9A68-4FF6-970F-DC4086BDED0A}" srcOrd="0" destOrd="0" parTransId="{9091AD64-5AB5-4B1B-A8E5-16339EC1F13C}" sibTransId="{F07857E0-E4D5-4EAE-A021-F3283A4D9CDE}"/>
    <dgm:cxn modelId="{A33DCB0E-C062-4E0A-A329-FB3D77B4EFEE}" type="presOf" srcId="{99D58E86-56DF-4217-BC7A-73C77B49C147}" destId="{A5B883E7-5225-479C-BA1F-5A53340F99CB}" srcOrd="0" destOrd="0" presId="urn:microsoft.com/office/officeart/2005/8/layout/radial4"/>
    <dgm:cxn modelId="{D0A4B33F-8EF0-4237-93BB-556A0B339924}" type="presOf" srcId="{56298A23-7C63-4294-B581-7E35140986E1}" destId="{72B87AB6-ED86-4E25-9855-BEDE12475BA6}" srcOrd="0" destOrd="0" presId="urn:microsoft.com/office/officeart/2005/8/layout/radial4"/>
    <dgm:cxn modelId="{0179DFB8-C6B0-484C-B43F-2B2A2D537BA6}" type="presOf" srcId="{F6198460-50D1-4B01-BD4F-FAB87EC0E336}" destId="{45D6CE11-C822-4844-9AC9-9C6CA31A6BFB}" srcOrd="0" destOrd="0" presId="urn:microsoft.com/office/officeart/2005/8/layout/radial4"/>
    <dgm:cxn modelId="{C577A318-A4BC-4878-86B6-55006D8BA05C}" srcId="{92DDD629-2EBF-422E-9E7D-610D78554221}" destId="{A9AF9C48-F6A1-4509-9C18-2D8C3175F6A9}" srcOrd="3" destOrd="0" parTransId="{99D58E86-56DF-4217-BC7A-73C77B49C147}" sibTransId="{957E5DDA-33ED-4A7B-830D-4AA6157ACE50}"/>
    <dgm:cxn modelId="{C39573F2-F136-4E81-9F83-2681E8A6E56F}" type="presOf" srcId="{92DDD629-2EBF-422E-9E7D-610D78554221}" destId="{E1299804-6D33-4B38-A615-C21C03BB3340}" srcOrd="0" destOrd="0" presId="urn:microsoft.com/office/officeart/2005/8/layout/radial4"/>
    <dgm:cxn modelId="{E544C130-0A6D-426A-ADD1-0565926A6626}" srcId="{92DDD629-2EBF-422E-9E7D-610D78554221}" destId="{5F48A937-A36C-43CD-8F27-0799F2E10788}" srcOrd="1" destOrd="0" parTransId="{86A0A8D6-121F-4DBD-BE84-D4425792FBBA}" sibTransId="{1F5F47AD-CC36-4A8F-83FA-03B1E531066F}"/>
    <dgm:cxn modelId="{244A6187-1FD0-4A87-A3EC-E4AED5388DFA}" type="presOf" srcId="{A9AF9C48-F6A1-4509-9C18-2D8C3175F6A9}" destId="{A8278241-D7CC-46B4-AC6B-90CFD2181CC0}" srcOrd="0" destOrd="0" presId="urn:microsoft.com/office/officeart/2005/8/layout/radial4"/>
    <dgm:cxn modelId="{3659D965-61B4-4B66-B973-C2522A45FA79}" type="presOf" srcId="{86A0A8D6-121F-4DBD-BE84-D4425792FBBA}" destId="{A6F4C729-DFD4-47A5-8CA8-49A8E987DF1A}" srcOrd="0" destOrd="0" presId="urn:microsoft.com/office/officeart/2005/8/layout/radial4"/>
    <dgm:cxn modelId="{72DA8DCC-964A-406E-AB4E-9BBD3DBA3A50}" srcId="{92DDD629-2EBF-422E-9E7D-610D78554221}" destId="{D141FD2F-E17A-4F43-9265-A5A741939EF1}" srcOrd="4" destOrd="0" parTransId="{F6198460-50D1-4B01-BD4F-FAB87EC0E336}" sibTransId="{9B298E88-0541-4A08-8D94-AE323601897F}"/>
    <dgm:cxn modelId="{8D0C7CFF-FF9D-4769-9A69-4A966812A5A5}" type="presOf" srcId="{BDFAC819-6942-4C34-A72C-7FC46CA421EA}" destId="{70769C25-1DC8-4395-810E-77A4BE85B00F}" srcOrd="0" destOrd="0" presId="urn:microsoft.com/office/officeart/2005/8/layout/radial4"/>
    <dgm:cxn modelId="{C411C737-D372-4D81-8E8D-045B3CB49E9C}" srcId="{6F9BFF23-6C5F-42B7-81DB-9E9EFEE40630}" destId="{92DDD629-2EBF-422E-9E7D-610D78554221}" srcOrd="0" destOrd="0" parTransId="{24C08809-FBA4-4251-BBA3-4EDEE03C6760}" sibTransId="{223E5AA1-2D6D-4C9F-A124-4B771C5B01C9}"/>
    <dgm:cxn modelId="{A08C7AAD-49EC-4D8F-AD4D-F01E18823F3E}" type="presOf" srcId="{69A4879E-9A68-4FF6-970F-DC4086BDED0A}" destId="{DCE135A1-3F75-44E3-A3F3-D76F5097FD38}" srcOrd="0" destOrd="0" presId="urn:microsoft.com/office/officeart/2005/8/layout/radial4"/>
    <dgm:cxn modelId="{59EBAA40-78C2-4A46-913E-7A8A4E639163}" srcId="{92DDD629-2EBF-422E-9E7D-610D78554221}" destId="{BDFAC819-6942-4C34-A72C-7FC46CA421EA}" srcOrd="2" destOrd="0" parTransId="{56298A23-7C63-4294-B581-7E35140986E1}" sibTransId="{FFB23883-2A96-4F7D-886E-9634AF2FB32D}"/>
    <dgm:cxn modelId="{7EE0DC9B-8BEE-48FA-A1CB-AC07FE76DD05}" type="presOf" srcId="{5F48A937-A36C-43CD-8F27-0799F2E10788}" destId="{806BB100-680F-47EB-97EE-A2C4BCF00811}" srcOrd="0" destOrd="0" presId="urn:microsoft.com/office/officeart/2005/8/layout/radial4"/>
    <dgm:cxn modelId="{45A524C5-3823-4239-BF5E-1A4A58C9ADCB}" type="presOf" srcId="{D141FD2F-E17A-4F43-9265-A5A741939EF1}" destId="{C445B7B3-ACBD-4AE6-A8BD-4CA8433BF16E}" srcOrd="0" destOrd="0" presId="urn:microsoft.com/office/officeart/2005/8/layout/radial4"/>
    <dgm:cxn modelId="{A764E096-DCBE-43E5-9C97-1409650F8150}" type="presParOf" srcId="{90D0C5CD-1B93-4DCB-A0AE-83E8C018DB34}" destId="{E1299804-6D33-4B38-A615-C21C03BB3340}" srcOrd="0" destOrd="0" presId="urn:microsoft.com/office/officeart/2005/8/layout/radial4"/>
    <dgm:cxn modelId="{1E5C71B6-4D6F-4F85-BDF8-8A83B9E7481E}" type="presParOf" srcId="{90D0C5CD-1B93-4DCB-A0AE-83E8C018DB34}" destId="{FBD7356C-EB2A-4A40-A5A8-21B2F7B90EEC}" srcOrd="1" destOrd="0" presId="urn:microsoft.com/office/officeart/2005/8/layout/radial4"/>
    <dgm:cxn modelId="{879E8229-D806-409B-9DE8-BEAAE28A6442}" type="presParOf" srcId="{90D0C5CD-1B93-4DCB-A0AE-83E8C018DB34}" destId="{DCE135A1-3F75-44E3-A3F3-D76F5097FD38}" srcOrd="2" destOrd="0" presId="urn:microsoft.com/office/officeart/2005/8/layout/radial4"/>
    <dgm:cxn modelId="{2BF2088B-4E86-48C7-A8B7-4AF68E0FED3C}" type="presParOf" srcId="{90D0C5CD-1B93-4DCB-A0AE-83E8C018DB34}" destId="{A6F4C729-DFD4-47A5-8CA8-49A8E987DF1A}" srcOrd="3" destOrd="0" presId="urn:microsoft.com/office/officeart/2005/8/layout/radial4"/>
    <dgm:cxn modelId="{24FF0310-6A03-4419-ADEA-D36C92BB3786}" type="presParOf" srcId="{90D0C5CD-1B93-4DCB-A0AE-83E8C018DB34}" destId="{806BB100-680F-47EB-97EE-A2C4BCF00811}" srcOrd="4" destOrd="0" presId="urn:microsoft.com/office/officeart/2005/8/layout/radial4"/>
    <dgm:cxn modelId="{1A0C90AC-F3F2-4224-86D4-B343A2B2CEEF}" type="presParOf" srcId="{90D0C5CD-1B93-4DCB-A0AE-83E8C018DB34}" destId="{72B87AB6-ED86-4E25-9855-BEDE12475BA6}" srcOrd="5" destOrd="0" presId="urn:microsoft.com/office/officeart/2005/8/layout/radial4"/>
    <dgm:cxn modelId="{8BA4137F-6094-471F-B6AA-0A0A6624F6C7}" type="presParOf" srcId="{90D0C5CD-1B93-4DCB-A0AE-83E8C018DB34}" destId="{70769C25-1DC8-4395-810E-77A4BE85B00F}" srcOrd="6" destOrd="0" presId="urn:microsoft.com/office/officeart/2005/8/layout/radial4"/>
    <dgm:cxn modelId="{67EC4FB4-7B67-42BC-8CDD-56729376B421}" type="presParOf" srcId="{90D0C5CD-1B93-4DCB-A0AE-83E8C018DB34}" destId="{A5B883E7-5225-479C-BA1F-5A53340F99CB}" srcOrd="7" destOrd="0" presId="urn:microsoft.com/office/officeart/2005/8/layout/radial4"/>
    <dgm:cxn modelId="{95454899-279A-4E27-A4E8-C0AC06225CA2}" type="presParOf" srcId="{90D0C5CD-1B93-4DCB-A0AE-83E8C018DB34}" destId="{A8278241-D7CC-46B4-AC6B-90CFD2181CC0}" srcOrd="8" destOrd="0" presId="urn:microsoft.com/office/officeart/2005/8/layout/radial4"/>
    <dgm:cxn modelId="{5633E2E0-6C8A-4748-A990-FE967F75485B}" type="presParOf" srcId="{90D0C5CD-1B93-4DCB-A0AE-83E8C018DB34}" destId="{45D6CE11-C822-4844-9AC9-9C6CA31A6BFB}" srcOrd="9" destOrd="0" presId="urn:microsoft.com/office/officeart/2005/8/layout/radial4"/>
    <dgm:cxn modelId="{DBD4E2F9-CB0D-4546-82C3-C5B2DC1F29B3}" type="presParOf" srcId="{90D0C5CD-1B93-4DCB-A0AE-83E8C018DB34}" destId="{C445B7B3-ACBD-4AE6-A8BD-4CA8433BF16E}" srcOrd="10"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759E36-E401-4CF9-B759-354B897AAF9A}" type="doc">
      <dgm:prSet loTypeId="urn:microsoft.com/office/officeart/2005/8/layout/cycle7" loCatId="cycle" qsTypeId="urn:microsoft.com/office/officeart/2005/8/quickstyle/simple1" qsCatId="simple" csTypeId="urn:microsoft.com/office/officeart/2005/8/colors/colorful1" csCatId="colorful" phldr="1"/>
      <dgm:spPr/>
    </dgm:pt>
    <dgm:pt modelId="{45423770-7ABB-4068-A8EB-DE5B1441E945}">
      <dgm:prSet phldrT="[Text]"/>
      <dgm:spPr/>
      <dgm:t>
        <a:bodyPr/>
        <a:lstStyle/>
        <a:p>
          <a:r>
            <a:rPr lang="en-GB" dirty="0" smtClean="0"/>
            <a:t>Local biomass production &amp; processing</a:t>
          </a:r>
          <a:endParaRPr lang="en-GB" dirty="0"/>
        </a:p>
      </dgm:t>
    </dgm:pt>
    <dgm:pt modelId="{12F55BEB-F341-498E-970B-50BCE2130631}" type="parTrans" cxnId="{DB92BD19-09E8-42E4-942F-E4C7E5254169}">
      <dgm:prSet/>
      <dgm:spPr/>
      <dgm:t>
        <a:bodyPr/>
        <a:lstStyle/>
        <a:p>
          <a:endParaRPr lang="en-GB"/>
        </a:p>
      </dgm:t>
    </dgm:pt>
    <dgm:pt modelId="{2FC34F67-93AA-4BDC-82E6-BDC4A22FB22C}" type="sibTrans" cxnId="{DB92BD19-09E8-42E4-942F-E4C7E5254169}">
      <dgm:prSet/>
      <dgm:spPr/>
      <dgm:t>
        <a:bodyPr/>
        <a:lstStyle/>
        <a:p>
          <a:endParaRPr lang="en-GB"/>
        </a:p>
      </dgm:t>
    </dgm:pt>
    <dgm:pt modelId="{55E73E46-4382-4B77-B35A-E0EF0A98685B}">
      <dgm:prSet phldrT="[Text]"/>
      <dgm:spPr/>
      <dgm:t>
        <a:bodyPr/>
        <a:lstStyle/>
        <a:p>
          <a:r>
            <a:rPr lang="en-GB" dirty="0" smtClean="0"/>
            <a:t>Local biomass demand</a:t>
          </a:r>
          <a:endParaRPr lang="en-GB" dirty="0"/>
        </a:p>
      </dgm:t>
    </dgm:pt>
    <dgm:pt modelId="{9C1B46C8-D4E1-4A8F-9DE1-59C9BEB1EB55}" type="parTrans" cxnId="{A89D7874-7F92-46EB-AD46-3EFDF667D7C6}">
      <dgm:prSet/>
      <dgm:spPr/>
      <dgm:t>
        <a:bodyPr/>
        <a:lstStyle/>
        <a:p>
          <a:endParaRPr lang="en-GB"/>
        </a:p>
      </dgm:t>
    </dgm:pt>
    <dgm:pt modelId="{9AD0B541-CA64-4F5E-8EF7-B6BE7C219B9B}" type="sibTrans" cxnId="{A89D7874-7F92-46EB-AD46-3EFDF667D7C6}">
      <dgm:prSet/>
      <dgm:spPr/>
      <dgm:t>
        <a:bodyPr/>
        <a:lstStyle/>
        <a:p>
          <a:endParaRPr lang="en-GB"/>
        </a:p>
      </dgm:t>
    </dgm:pt>
    <dgm:pt modelId="{1DB3639B-889C-4A7B-A711-05ACC3F608EB}">
      <dgm:prSet phldrT="[Text]"/>
      <dgm:spPr/>
      <dgm:t>
        <a:bodyPr/>
        <a:lstStyle/>
        <a:p>
          <a:r>
            <a:rPr lang="en-GB" dirty="0" smtClean="0"/>
            <a:t>LA fuel spend</a:t>
          </a:r>
          <a:endParaRPr lang="en-GB" dirty="0"/>
        </a:p>
      </dgm:t>
    </dgm:pt>
    <dgm:pt modelId="{0DA25EBD-F9B9-4FA0-A72D-4528AF6F6F94}" type="parTrans" cxnId="{789274E8-C7D8-4761-8C6D-45AEE49DD85D}">
      <dgm:prSet/>
      <dgm:spPr/>
      <dgm:t>
        <a:bodyPr/>
        <a:lstStyle/>
        <a:p>
          <a:endParaRPr lang="en-GB"/>
        </a:p>
      </dgm:t>
    </dgm:pt>
    <dgm:pt modelId="{3C5F33AF-072A-4A99-9C28-2287C91876EE}" type="sibTrans" cxnId="{789274E8-C7D8-4761-8C6D-45AEE49DD85D}">
      <dgm:prSet/>
      <dgm:spPr/>
      <dgm:t>
        <a:bodyPr/>
        <a:lstStyle/>
        <a:p>
          <a:endParaRPr lang="en-GB"/>
        </a:p>
      </dgm:t>
    </dgm:pt>
    <dgm:pt modelId="{CFCD73E9-242C-4716-925A-46A18BC3AF4D}" type="pres">
      <dgm:prSet presAssocID="{FC759E36-E401-4CF9-B759-354B897AAF9A}" presName="Name0" presStyleCnt="0">
        <dgm:presLayoutVars>
          <dgm:dir/>
          <dgm:resizeHandles val="exact"/>
        </dgm:presLayoutVars>
      </dgm:prSet>
      <dgm:spPr/>
    </dgm:pt>
    <dgm:pt modelId="{32364B08-B06C-44FC-B4E9-37EF7F102E20}" type="pres">
      <dgm:prSet presAssocID="{45423770-7ABB-4068-A8EB-DE5B1441E945}" presName="node" presStyleLbl="node1" presStyleIdx="0" presStyleCnt="3">
        <dgm:presLayoutVars>
          <dgm:bulletEnabled val="1"/>
        </dgm:presLayoutVars>
      </dgm:prSet>
      <dgm:spPr/>
      <dgm:t>
        <a:bodyPr/>
        <a:lstStyle/>
        <a:p>
          <a:endParaRPr lang="en-GB"/>
        </a:p>
      </dgm:t>
    </dgm:pt>
    <dgm:pt modelId="{57626461-A369-4C9F-8EE0-F449BE718770}" type="pres">
      <dgm:prSet presAssocID="{2FC34F67-93AA-4BDC-82E6-BDC4A22FB22C}" presName="sibTrans" presStyleLbl="sibTrans2D1" presStyleIdx="0" presStyleCnt="3"/>
      <dgm:spPr/>
      <dgm:t>
        <a:bodyPr/>
        <a:lstStyle/>
        <a:p>
          <a:endParaRPr lang="en-GB"/>
        </a:p>
      </dgm:t>
    </dgm:pt>
    <dgm:pt modelId="{11CC5ED7-60F2-4C23-80A5-4792D60A7D19}" type="pres">
      <dgm:prSet presAssocID="{2FC34F67-93AA-4BDC-82E6-BDC4A22FB22C}" presName="connectorText" presStyleLbl="sibTrans2D1" presStyleIdx="0" presStyleCnt="3"/>
      <dgm:spPr/>
      <dgm:t>
        <a:bodyPr/>
        <a:lstStyle/>
        <a:p>
          <a:endParaRPr lang="en-GB"/>
        </a:p>
      </dgm:t>
    </dgm:pt>
    <dgm:pt modelId="{D91C0046-2CC8-4EFE-8559-F820FAE0E4EF}" type="pres">
      <dgm:prSet presAssocID="{55E73E46-4382-4B77-B35A-E0EF0A98685B}" presName="node" presStyleLbl="node1" presStyleIdx="1" presStyleCnt="3">
        <dgm:presLayoutVars>
          <dgm:bulletEnabled val="1"/>
        </dgm:presLayoutVars>
      </dgm:prSet>
      <dgm:spPr/>
      <dgm:t>
        <a:bodyPr/>
        <a:lstStyle/>
        <a:p>
          <a:endParaRPr lang="en-GB"/>
        </a:p>
      </dgm:t>
    </dgm:pt>
    <dgm:pt modelId="{198C4F6B-11E7-4BBB-A8FD-F522D49E9B07}" type="pres">
      <dgm:prSet presAssocID="{9AD0B541-CA64-4F5E-8EF7-B6BE7C219B9B}" presName="sibTrans" presStyleLbl="sibTrans2D1" presStyleIdx="1" presStyleCnt="3"/>
      <dgm:spPr/>
      <dgm:t>
        <a:bodyPr/>
        <a:lstStyle/>
        <a:p>
          <a:endParaRPr lang="en-GB"/>
        </a:p>
      </dgm:t>
    </dgm:pt>
    <dgm:pt modelId="{09783683-BED8-4C85-A3E1-CB35B95C60CE}" type="pres">
      <dgm:prSet presAssocID="{9AD0B541-CA64-4F5E-8EF7-B6BE7C219B9B}" presName="connectorText" presStyleLbl="sibTrans2D1" presStyleIdx="1" presStyleCnt="3"/>
      <dgm:spPr/>
      <dgm:t>
        <a:bodyPr/>
        <a:lstStyle/>
        <a:p>
          <a:endParaRPr lang="en-GB"/>
        </a:p>
      </dgm:t>
    </dgm:pt>
    <dgm:pt modelId="{88A86B55-FB1C-4712-B173-8C1AA5022A69}" type="pres">
      <dgm:prSet presAssocID="{1DB3639B-889C-4A7B-A711-05ACC3F608EB}" presName="node" presStyleLbl="node1" presStyleIdx="2" presStyleCnt="3">
        <dgm:presLayoutVars>
          <dgm:bulletEnabled val="1"/>
        </dgm:presLayoutVars>
      </dgm:prSet>
      <dgm:spPr/>
      <dgm:t>
        <a:bodyPr/>
        <a:lstStyle/>
        <a:p>
          <a:endParaRPr lang="en-GB"/>
        </a:p>
      </dgm:t>
    </dgm:pt>
    <dgm:pt modelId="{A6109E78-BFF3-4F10-A90E-FECF0A9CAF4D}" type="pres">
      <dgm:prSet presAssocID="{3C5F33AF-072A-4A99-9C28-2287C91876EE}" presName="sibTrans" presStyleLbl="sibTrans2D1" presStyleIdx="2" presStyleCnt="3"/>
      <dgm:spPr/>
      <dgm:t>
        <a:bodyPr/>
        <a:lstStyle/>
        <a:p>
          <a:endParaRPr lang="en-GB"/>
        </a:p>
      </dgm:t>
    </dgm:pt>
    <dgm:pt modelId="{D1F225D0-CD24-452C-BC76-AF8DA2264907}" type="pres">
      <dgm:prSet presAssocID="{3C5F33AF-072A-4A99-9C28-2287C91876EE}" presName="connectorText" presStyleLbl="sibTrans2D1" presStyleIdx="2" presStyleCnt="3"/>
      <dgm:spPr/>
      <dgm:t>
        <a:bodyPr/>
        <a:lstStyle/>
        <a:p>
          <a:endParaRPr lang="en-GB"/>
        </a:p>
      </dgm:t>
    </dgm:pt>
  </dgm:ptLst>
  <dgm:cxnLst>
    <dgm:cxn modelId="{77E77A2F-8E45-45B1-872F-E32CA3474B17}" type="presOf" srcId="{9AD0B541-CA64-4F5E-8EF7-B6BE7C219B9B}" destId="{09783683-BED8-4C85-A3E1-CB35B95C60CE}" srcOrd="1" destOrd="0" presId="urn:microsoft.com/office/officeart/2005/8/layout/cycle7"/>
    <dgm:cxn modelId="{FCC844D1-7D01-47C5-99E2-DB0F431DC091}" type="presOf" srcId="{55E73E46-4382-4B77-B35A-E0EF0A98685B}" destId="{D91C0046-2CC8-4EFE-8559-F820FAE0E4EF}" srcOrd="0" destOrd="0" presId="urn:microsoft.com/office/officeart/2005/8/layout/cycle7"/>
    <dgm:cxn modelId="{789274E8-C7D8-4761-8C6D-45AEE49DD85D}" srcId="{FC759E36-E401-4CF9-B759-354B897AAF9A}" destId="{1DB3639B-889C-4A7B-A711-05ACC3F608EB}" srcOrd="2" destOrd="0" parTransId="{0DA25EBD-F9B9-4FA0-A72D-4528AF6F6F94}" sibTransId="{3C5F33AF-072A-4A99-9C28-2287C91876EE}"/>
    <dgm:cxn modelId="{553CE6A2-A587-45B4-ACAC-5FD647E6FFE0}" type="presOf" srcId="{FC759E36-E401-4CF9-B759-354B897AAF9A}" destId="{CFCD73E9-242C-4716-925A-46A18BC3AF4D}" srcOrd="0" destOrd="0" presId="urn:microsoft.com/office/officeart/2005/8/layout/cycle7"/>
    <dgm:cxn modelId="{A89D7874-7F92-46EB-AD46-3EFDF667D7C6}" srcId="{FC759E36-E401-4CF9-B759-354B897AAF9A}" destId="{55E73E46-4382-4B77-B35A-E0EF0A98685B}" srcOrd="1" destOrd="0" parTransId="{9C1B46C8-D4E1-4A8F-9DE1-59C9BEB1EB55}" sibTransId="{9AD0B541-CA64-4F5E-8EF7-B6BE7C219B9B}"/>
    <dgm:cxn modelId="{AE2F0997-F8DE-4E8A-909F-920F9F714EB4}" type="presOf" srcId="{3C5F33AF-072A-4A99-9C28-2287C91876EE}" destId="{D1F225D0-CD24-452C-BC76-AF8DA2264907}" srcOrd="1" destOrd="0" presId="urn:microsoft.com/office/officeart/2005/8/layout/cycle7"/>
    <dgm:cxn modelId="{8A00B3A3-CCAC-4E0B-A57E-D3C795476857}" type="presOf" srcId="{9AD0B541-CA64-4F5E-8EF7-B6BE7C219B9B}" destId="{198C4F6B-11E7-4BBB-A8FD-F522D49E9B07}" srcOrd="0" destOrd="0" presId="urn:microsoft.com/office/officeart/2005/8/layout/cycle7"/>
    <dgm:cxn modelId="{A3F59A06-4820-4130-8364-36A0D4DC3CA8}" type="presOf" srcId="{3C5F33AF-072A-4A99-9C28-2287C91876EE}" destId="{A6109E78-BFF3-4F10-A90E-FECF0A9CAF4D}" srcOrd="0" destOrd="0" presId="urn:microsoft.com/office/officeart/2005/8/layout/cycle7"/>
    <dgm:cxn modelId="{6B2B92D1-0D88-4941-A902-123DABDAA641}" type="presOf" srcId="{2FC34F67-93AA-4BDC-82E6-BDC4A22FB22C}" destId="{11CC5ED7-60F2-4C23-80A5-4792D60A7D19}" srcOrd="1" destOrd="0" presId="urn:microsoft.com/office/officeart/2005/8/layout/cycle7"/>
    <dgm:cxn modelId="{70EFFF0C-D8A8-4900-B29E-301DECAC1CC7}" type="presOf" srcId="{45423770-7ABB-4068-A8EB-DE5B1441E945}" destId="{32364B08-B06C-44FC-B4E9-37EF7F102E20}" srcOrd="0" destOrd="0" presId="urn:microsoft.com/office/officeart/2005/8/layout/cycle7"/>
    <dgm:cxn modelId="{6DA0A73A-28BA-47D6-92AF-B1107CFF9D85}" type="presOf" srcId="{1DB3639B-889C-4A7B-A711-05ACC3F608EB}" destId="{88A86B55-FB1C-4712-B173-8C1AA5022A69}" srcOrd="0" destOrd="0" presId="urn:microsoft.com/office/officeart/2005/8/layout/cycle7"/>
    <dgm:cxn modelId="{5B3CEA1A-985D-4D92-8361-D759C69AA357}" type="presOf" srcId="{2FC34F67-93AA-4BDC-82E6-BDC4A22FB22C}" destId="{57626461-A369-4C9F-8EE0-F449BE718770}" srcOrd="0" destOrd="0" presId="urn:microsoft.com/office/officeart/2005/8/layout/cycle7"/>
    <dgm:cxn modelId="{DB92BD19-09E8-42E4-942F-E4C7E5254169}" srcId="{FC759E36-E401-4CF9-B759-354B897AAF9A}" destId="{45423770-7ABB-4068-A8EB-DE5B1441E945}" srcOrd="0" destOrd="0" parTransId="{12F55BEB-F341-498E-970B-50BCE2130631}" sibTransId="{2FC34F67-93AA-4BDC-82E6-BDC4A22FB22C}"/>
    <dgm:cxn modelId="{2DE01CF3-95EA-41E9-9F5E-E88A871527CC}" type="presParOf" srcId="{CFCD73E9-242C-4716-925A-46A18BC3AF4D}" destId="{32364B08-B06C-44FC-B4E9-37EF7F102E20}" srcOrd="0" destOrd="0" presId="urn:microsoft.com/office/officeart/2005/8/layout/cycle7"/>
    <dgm:cxn modelId="{3B8172EB-D92B-44E7-937C-82432D6B0017}" type="presParOf" srcId="{CFCD73E9-242C-4716-925A-46A18BC3AF4D}" destId="{57626461-A369-4C9F-8EE0-F449BE718770}" srcOrd="1" destOrd="0" presId="urn:microsoft.com/office/officeart/2005/8/layout/cycle7"/>
    <dgm:cxn modelId="{FD2AD2DA-C0A8-403C-8437-CE52CF11040D}" type="presParOf" srcId="{57626461-A369-4C9F-8EE0-F449BE718770}" destId="{11CC5ED7-60F2-4C23-80A5-4792D60A7D19}" srcOrd="0" destOrd="0" presId="urn:microsoft.com/office/officeart/2005/8/layout/cycle7"/>
    <dgm:cxn modelId="{D9D6E21C-D109-4D9A-9908-446712E948A0}" type="presParOf" srcId="{CFCD73E9-242C-4716-925A-46A18BC3AF4D}" destId="{D91C0046-2CC8-4EFE-8559-F820FAE0E4EF}" srcOrd="2" destOrd="0" presId="urn:microsoft.com/office/officeart/2005/8/layout/cycle7"/>
    <dgm:cxn modelId="{445BA465-B278-48FF-8B6E-D5ABAEDF5F87}" type="presParOf" srcId="{CFCD73E9-242C-4716-925A-46A18BC3AF4D}" destId="{198C4F6B-11E7-4BBB-A8FD-F522D49E9B07}" srcOrd="3" destOrd="0" presId="urn:microsoft.com/office/officeart/2005/8/layout/cycle7"/>
    <dgm:cxn modelId="{6960A5E3-96E6-4A69-80E3-C3DBBFDF3401}" type="presParOf" srcId="{198C4F6B-11E7-4BBB-A8FD-F522D49E9B07}" destId="{09783683-BED8-4C85-A3E1-CB35B95C60CE}" srcOrd="0" destOrd="0" presId="urn:microsoft.com/office/officeart/2005/8/layout/cycle7"/>
    <dgm:cxn modelId="{9A0BD3AF-A550-4F3A-B907-30ADFEA5A61B}" type="presParOf" srcId="{CFCD73E9-242C-4716-925A-46A18BC3AF4D}" destId="{88A86B55-FB1C-4712-B173-8C1AA5022A69}" srcOrd="4" destOrd="0" presId="urn:microsoft.com/office/officeart/2005/8/layout/cycle7"/>
    <dgm:cxn modelId="{D522FEB3-E634-4EB3-9620-BFB24C427459}" type="presParOf" srcId="{CFCD73E9-242C-4716-925A-46A18BC3AF4D}" destId="{A6109E78-BFF3-4F10-A90E-FECF0A9CAF4D}" srcOrd="5" destOrd="0" presId="urn:microsoft.com/office/officeart/2005/8/layout/cycle7"/>
    <dgm:cxn modelId="{06E5F169-1A99-45CE-9986-86CBB09194C0}" type="presParOf" srcId="{A6109E78-BFF3-4F10-A90E-FECF0A9CAF4D}" destId="{D1F225D0-CD24-452C-BC76-AF8DA2264907}"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299804-6D33-4B38-A615-C21C03BB3340}">
      <dsp:nvSpPr>
        <dsp:cNvPr id="0" name=""/>
        <dsp:cNvSpPr/>
      </dsp:nvSpPr>
      <dsp:spPr>
        <a:xfrm>
          <a:off x="2263616" y="2304674"/>
          <a:ext cx="1568767" cy="15687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GB" sz="1900" kern="1200" dirty="0" smtClean="0"/>
            <a:t>Local Authority DHS Strategy</a:t>
          </a:r>
          <a:endParaRPr lang="en-GB" sz="1900" kern="1200" dirty="0"/>
        </a:p>
      </dsp:txBody>
      <dsp:txXfrm>
        <a:off x="2263616" y="2304674"/>
        <a:ext cx="1568767" cy="1568767"/>
      </dsp:txXfrm>
    </dsp:sp>
    <dsp:sp modelId="{FBD7356C-EB2A-4A40-A5A8-21B2F7B90EEC}">
      <dsp:nvSpPr>
        <dsp:cNvPr id="0" name=""/>
        <dsp:cNvSpPr/>
      </dsp:nvSpPr>
      <dsp:spPr>
        <a:xfrm rot="10800000">
          <a:off x="745631" y="286550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E135A1-3F75-44E3-A3F3-D76F5097FD38}">
      <dsp:nvSpPr>
        <dsp:cNvPr id="0" name=""/>
        <dsp:cNvSpPr/>
      </dsp:nvSpPr>
      <dsp:spPr>
        <a:xfrm>
          <a:off x="466" y="249292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Renewable heat</a:t>
          </a:r>
          <a:endParaRPr lang="en-GB" sz="1900" kern="1200" dirty="0"/>
        </a:p>
      </dsp:txBody>
      <dsp:txXfrm>
        <a:off x="466" y="2492926"/>
        <a:ext cx="1490329" cy="1192263"/>
      </dsp:txXfrm>
    </dsp:sp>
    <dsp:sp modelId="{A6F4C729-DFD4-47A5-8CA8-49A8E987DF1A}">
      <dsp:nvSpPr>
        <dsp:cNvPr id="0" name=""/>
        <dsp:cNvSpPr/>
      </dsp:nvSpPr>
      <dsp:spPr>
        <a:xfrm rot="13500000">
          <a:off x="1209902" y="1744659"/>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6BB100-680F-47EB-97EE-A2C4BCF00811}">
      <dsp:nvSpPr>
        <dsp:cNvPr id="0" name=""/>
        <dsp:cNvSpPr/>
      </dsp:nvSpPr>
      <dsp:spPr>
        <a:xfrm>
          <a:off x="674814" y="86490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LA renewable heat sources</a:t>
          </a:r>
          <a:endParaRPr lang="en-GB" sz="1900" kern="1200" dirty="0"/>
        </a:p>
      </dsp:txBody>
      <dsp:txXfrm>
        <a:off x="674814" y="864906"/>
        <a:ext cx="1490329" cy="1192263"/>
      </dsp:txXfrm>
    </dsp:sp>
    <dsp:sp modelId="{72B87AB6-ED86-4E25-9855-BEDE12475BA6}">
      <dsp:nvSpPr>
        <dsp:cNvPr id="0" name=""/>
        <dsp:cNvSpPr/>
      </dsp:nvSpPr>
      <dsp:spPr>
        <a:xfrm rot="16200000">
          <a:off x="2330752" y="128038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769C25-1DC8-4395-810E-77A4BE85B00F}">
      <dsp:nvSpPr>
        <dsp:cNvPr id="0" name=""/>
        <dsp:cNvSpPr/>
      </dsp:nvSpPr>
      <dsp:spPr>
        <a:xfrm>
          <a:off x="2302835" y="190557"/>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Biomass</a:t>
          </a:r>
          <a:endParaRPr lang="en-GB" sz="1900" kern="1200" dirty="0"/>
        </a:p>
      </dsp:txBody>
      <dsp:txXfrm>
        <a:off x="2302835" y="190557"/>
        <a:ext cx="1490329" cy="1192263"/>
      </dsp:txXfrm>
    </dsp:sp>
    <dsp:sp modelId="{A5B883E7-5225-479C-BA1F-5A53340F99CB}">
      <dsp:nvSpPr>
        <dsp:cNvPr id="0" name=""/>
        <dsp:cNvSpPr/>
      </dsp:nvSpPr>
      <dsp:spPr>
        <a:xfrm rot="18900000">
          <a:off x="3451601" y="1744659"/>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278241-D7CC-46B4-AC6B-90CFD2181CC0}">
      <dsp:nvSpPr>
        <dsp:cNvPr id="0" name=""/>
        <dsp:cNvSpPr/>
      </dsp:nvSpPr>
      <dsp:spPr>
        <a:xfrm>
          <a:off x="3930855" y="86490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t" anchorCtr="0">
          <a:noAutofit/>
        </a:bodyPr>
        <a:lstStyle/>
        <a:p>
          <a:pPr lvl="0" algn="l" defTabSz="844550">
            <a:lnSpc>
              <a:spcPct val="90000"/>
            </a:lnSpc>
            <a:spcBef>
              <a:spcPct val="0"/>
            </a:spcBef>
            <a:spcAft>
              <a:spcPct val="35000"/>
            </a:spcAft>
          </a:pPr>
          <a:r>
            <a:rPr lang="en-GB" sz="1900" kern="1200" dirty="0" smtClean="0"/>
            <a:t>Commercial heat partners</a:t>
          </a:r>
          <a:endParaRPr lang="en-GB" sz="1900" kern="1200" dirty="0"/>
        </a:p>
        <a:p>
          <a:pPr marL="114300" lvl="1" indent="-114300" algn="l" defTabSz="666750">
            <a:lnSpc>
              <a:spcPct val="90000"/>
            </a:lnSpc>
            <a:spcBef>
              <a:spcPct val="0"/>
            </a:spcBef>
            <a:spcAft>
              <a:spcPct val="15000"/>
            </a:spcAft>
            <a:buChar char="••"/>
          </a:pPr>
          <a:r>
            <a:rPr lang="en-GB" sz="1500" kern="1200" dirty="0" smtClean="0"/>
            <a:t>Waste to Heat</a:t>
          </a:r>
          <a:endParaRPr lang="en-GB" sz="1500" kern="1200" dirty="0"/>
        </a:p>
      </dsp:txBody>
      <dsp:txXfrm>
        <a:off x="3930855" y="864906"/>
        <a:ext cx="1490329" cy="1192263"/>
      </dsp:txXfrm>
    </dsp:sp>
    <dsp:sp modelId="{45D6CE11-C822-4844-9AC9-9C6CA31A6BFB}">
      <dsp:nvSpPr>
        <dsp:cNvPr id="0" name=""/>
        <dsp:cNvSpPr/>
      </dsp:nvSpPr>
      <dsp:spPr>
        <a:xfrm>
          <a:off x="3915872" y="286550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45B7B3-ACBD-4AE6-A8BD-4CA8433BF16E}">
      <dsp:nvSpPr>
        <dsp:cNvPr id="0" name=""/>
        <dsp:cNvSpPr/>
      </dsp:nvSpPr>
      <dsp:spPr>
        <a:xfrm>
          <a:off x="4605204" y="249292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t" anchorCtr="0">
          <a:noAutofit/>
        </a:bodyPr>
        <a:lstStyle/>
        <a:p>
          <a:pPr lvl="0" algn="l" defTabSz="844550">
            <a:lnSpc>
              <a:spcPct val="90000"/>
            </a:lnSpc>
            <a:spcBef>
              <a:spcPct val="0"/>
            </a:spcBef>
            <a:spcAft>
              <a:spcPct val="35000"/>
            </a:spcAft>
          </a:pPr>
          <a:r>
            <a:rPr lang="en-GB" sz="1900" kern="1200" dirty="0" smtClean="0"/>
            <a:t>LA fossil heat sources</a:t>
          </a:r>
          <a:endParaRPr lang="en-GB" sz="1900" kern="1200" dirty="0"/>
        </a:p>
        <a:p>
          <a:pPr marL="114300" lvl="1" indent="-114300" algn="l" defTabSz="666750">
            <a:lnSpc>
              <a:spcPct val="90000"/>
            </a:lnSpc>
            <a:spcBef>
              <a:spcPct val="0"/>
            </a:spcBef>
            <a:spcAft>
              <a:spcPct val="15000"/>
            </a:spcAft>
            <a:buChar char="••"/>
          </a:pPr>
          <a:r>
            <a:rPr lang="en-GB" sz="1500" kern="1200" dirty="0" smtClean="0"/>
            <a:t>Oil and gas</a:t>
          </a:r>
          <a:endParaRPr lang="en-GB" sz="1500" kern="1200" dirty="0"/>
        </a:p>
      </dsp:txBody>
      <dsp:txXfrm>
        <a:off x="4605204" y="2492926"/>
        <a:ext cx="1490329" cy="119226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299804-6D33-4B38-A615-C21C03BB3340}">
      <dsp:nvSpPr>
        <dsp:cNvPr id="0" name=""/>
        <dsp:cNvSpPr/>
      </dsp:nvSpPr>
      <dsp:spPr>
        <a:xfrm>
          <a:off x="2263616" y="2304674"/>
          <a:ext cx="1568767" cy="15687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GB" sz="2500" kern="1200" dirty="0" smtClean="0"/>
            <a:t>Biomass</a:t>
          </a:r>
          <a:endParaRPr lang="en-GB" sz="2500" kern="1200" dirty="0"/>
        </a:p>
      </dsp:txBody>
      <dsp:txXfrm>
        <a:off x="2263616" y="2304674"/>
        <a:ext cx="1568767" cy="1568767"/>
      </dsp:txXfrm>
    </dsp:sp>
    <dsp:sp modelId="{FBD7356C-EB2A-4A40-A5A8-21B2F7B90EEC}">
      <dsp:nvSpPr>
        <dsp:cNvPr id="0" name=""/>
        <dsp:cNvSpPr/>
      </dsp:nvSpPr>
      <dsp:spPr>
        <a:xfrm rot="10800000">
          <a:off x="745631" y="286550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E135A1-3F75-44E3-A3F3-D76F5097FD38}">
      <dsp:nvSpPr>
        <dsp:cNvPr id="0" name=""/>
        <dsp:cNvSpPr/>
      </dsp:nvSpPr>
      <dsp:spPr>
        <a:xfrm>
          <a:off x="466" y="249292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Community woodlands</a:t>
          </a:r>
          <a:endParaRPr lang="en-GB" sz="1900" kern="1200" dirty="0"/>
        </a:p>
      </dsp:txBody>
      <dsp:txXfrm>
        <a:off x="466" y="2492926"/>
        <a:ext cx="1490329" cy="1192263"/>
      </dsp:txXfrm>
    </dsp:sp>
    <dsp:sp modelId="{A6F4C729-DFD4-47A5-8CA8-49A8E987DF1A}">
      <dsp:nvSpPr>
        <dsp:cNvPr id="0" name=""/>
        <dsp:cNvSpPr/>
      </dsp:nvSpPr>
      <dsp:spPr>
        <a:xfrm rot="13500000">
          <a:off x="1209902" y="1744659"/>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6BB100-680F-47EB-97EE-A2C4BCF00811}">
      <dsp:nvSpPr>
        <dsp:cNvPr id="0" name=""/>
        <dsp:cNvSpPr/>
      </dsp:nvSpPr>
      <dsp:spPr>
        <a:xfrm>
          <a:off x="674814" y="86490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LA owned land and wind  fall</a:t>
          </a:r>
          <a:endParaRPr lang="en-GB" sz="1900" kern="1200" dirty="0"/>
        </a:p>
      </dsp:txBody>
      <dsp:txXfrm>
        <a:off x="674814" y="864906"/>
        <a:ext cx="1490329" cy="1192263"/>
      </dsp:txXfrm>
    </dsp:sp>
    <dsp:sp modelId="{72B87AB6-ED86-4E25-9855-BEDE12475BA6}">
      <dsp:nvSpPr>
        <dsp:cNvPr id="0" name=""/>
        <dsp:cNvSpPr/>
      </dsp:nvSpPr>
      <dsp:spPr>
        <a:xfrm rot="16200000">
          <a:off x="2330752" y="128038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769C25-1DC8-4395-810E-77A4BE85B00F}">
      <dsp:nvSpPr>
        <dsp:cNvPr id="0" name=""/>
        <dsp:cNvSpPr/>
      </dsp:nvSpPr>
      <dsp:spPr>
        <a:xfrm>
          <a:off x="2302835" y="190557"/>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Commercial</a:t>
          </a:r>
          <a:r>
            <a:rPr lang="en-GB" sz="1900" kern="1200" baseline="0" dirty="0" smtClean="0"/>
            <a:t> plantation</a:t>
          </a:r>
          <a:endParaRPr lang="en-GB" sz="1900" kern="1200" dirty="0"/>
        </a:p>
      </dsp:txBody>
      <dsp:txXfrm>
        <a:off x="2302835" y="190557"/>
        <a:ext cx="1490329" cy="1192263"/>
      </dsp:txXfrm>
    </dsp:sp>
    <dsp:sp modelId="{A5B883E7-5225-479C-BA1F-5A53340F99CB}">
      <dsp:nvSpPr>
        <dsp:cNvPr id="0" name=""/>
        <dsp:cNvSpPr/>
      </dsp:nvSpPr>
      <dsp:spPr>
        <a:xfrm rot="18900000">
          <a:off x="3451601" y="1744659"/>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278241-D7CC-46B4-AC6B-90CFD2181CC0}">
      <dsp:nvSpPr>
        <dsp:cNvPr id="0" name=""/>
        <dsp:cNvSpPr/>
      </dsp:nvSpPr>
      <dsp:spPr>
        <a:xfrm>
          <a:off x="3930855" y="86490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Processing as a community enterprise</a:t>
          </a:r>
          <a:endParaRPr lang="en-GB" sz="1900" kern="1200" dirty="0"/>
        </a:p>
      </dsp:txBody>
      <dsp:txXfrm>
        <a:off x="3930855" y="864906"/>
        <a:ext cx="1490329" cy="1192263"/>
      </dsp:txXfrm>
    </dsp:sp>
    <dsp:sp modelId="{45D6CE11-C822-4844-9AC9-9C6CA31A6BFB}">
      <dsp:nvSpPr>
        <dsp:cNvPr id="0" name=""/>
        <dsp:cNvSpPr/>
      </dsp:nvSpPr>
      <dsp:spPr>
        <a:xfrm>
          <a:off x="3915872" y="2865508"/>
          <a:ext cx="1434495" cy="4470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45B7B3-ACBD-4AE6-A8BD-4CA8433BF16E}">
      <dsp:nvSpPr>
        <dsp:cNvPr id="0" name=""/>
        <dsp:cNvSpPr/>
      </dsp:nvSpPr>
      <dsp:spPr>
        <a:xfrm>
          <a:off x="4605204" y="2492926"/>
          <a:ext cx="1490329" cy="119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en-GB" sz="1900" kern="1200" dirty="0" smtClean="0"/>
            <a:t>Delivery as a community enterprise</a:t>
          </a:r>
          <a:endParaRPr lang="en-GB" sz="1900" kern="1200" dirty="0"/>
        </a:p>
      </dsp:txBody>
      <dsp:txXfrm>
        <a:off x="4605204" y="2492926"/>
        <a:ext cx="1490329" cy="119226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364B08-B06C-44FC-B4E9-37EF7F102E20}">
      <dsp:nvSpPr>
        <dsp:cNvPr id="0" name=""/>
        <dsp:cNvSpPr/>
      </dsp:nvSpPr>
      <dsp:spPr>
        <a:xfrm>
          <a:off x="1995785" y="1179"/>
          <a:ext cx="2104429" cy="105221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Local biomass production &amp; processing</a:t>
          </a:r>
          <a:endParaRPr lang="en-GB" sz="2000" kern="1200" dirty="0"/>
        </a:p>
      </dsp:txBody>
      <dsp:txXfrm>
        <a:off x="1995785" y="1179"/>
        <a:ext cx="2104429" cy="1052214"/>
      </dsp:txXfrm>
    </dsp:sp>
    <dsp:sp modelId="{57626461-A369-4C9F-8EE0-F449BE718770}">
      <dsp:nvSpPr>
        <dsp:cNvPr id="0" name=""/>
        <dsp:cNvSpPr/>
      </dsp:nvSpPr>
      <dsp:spPr>
        <a:xfrm rot="3600000">
          <a:off x="3368523" y="1847862"/>
          <a:ext cx="1096445" cy="368275"/>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3600000">
        <a:off x="3368523" y="1847862"/>
        <a:ext cx="1096445" cy="368275"/>
      </dsp:txXfrm>
    </dsp:sp>
    <dsp:sp modelId="{D91C0046-2CC8-4EFE-8559-F820FAE0E4EF}">
      <dsp:nvSpPr>
        <dsp:cNvPr id="0" name=""/>
        <dsp:cNvSpPr/>
      </dsp:nvSpPr>
      <dsp:spPr>
        <a:xfrm>
          <a:off x="3733278" y="3010605"/>
          <a:ext cx="2104429" cy="105221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Local biomass demand</a:t>
          </a:r>
          <a:endParaRPr lang="en-GB" sz="2000" kern="1200" dirty="0"/>
        </a:p>
      </dsp:txBody>
      <dsp:txXfrm>
        <a:off x="3733278" y="3010605"/>
        <a:ext cx="2104429" cy="1052214"/>
      </dsp:txXfrm>
    </dsp:sp>
    <dsp:sp modelId="{198C4F6B-11E7-4BBB-A8FD-F522D49E9B07}">
      <dsp:nvSpPr>
        <dsp:cNvPr id="0" name=""/>
        <dsp:cNvSpPr/>
      </dsp:nvSpPr>
      <dsp:spPr>
        <a:xfrm rot="10800000">
          <a:off x="2499777" y="3352575"/>
          <a:ext cx="1096445" cy="368275"/>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10800000">
        <a:off x="2499777" y="3352575"/>
        <a:ext cx="1096445" cy="368275"/>
      </dsp:txXfrm>
    </dsp:sp>
    <dsp:sp modelId="{88A86B55-FB1C-4712-B173-8C1AA5022A69}">
      <dsp:nvSpPr>
        <dsp:cNvPr id="0" name=""/>
        <dsp:cNvSpPr/>
      </dsp:nvSpPr>
      <dsp:spPr>
        <a:xfrm>
          <a:off x="258291" y="3010605"/>
          <a:ext cx="2104429" cy="105221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LA fuel spend</a:t>
          </a:r>
          <a:endParaRPr lang="en-GB" sz="2000" kern="1200" dirty="0"/>
        </a:p>
      </dsp:txBody>
      <dsp:txXfrm>
        <a:off x="258291" y="3010605"/>
        <a:ext cx="2104429" cy="1052214"/>
      </dsp:txXfrm>
    </dsp:sp>
    <dsp:sp modelId="{A6109E78-BFF3-4F10-A90E-FECF0A9CAF4D}">
      <dsp:nvSpPr>
        <dsp:cNvPr id="0" name=""/>
        <dsp:cNvSpPr/>
      </dsp:nvSpPr>
      <dsp:spPr>
        <a:xfrm rot="18000000">
          <a:off x="1631030" y="1847862"/>
          <a:ext cx="1096445" cy="368275"/>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18000000">
        <a:off x="1631030" y="1847862"/>
        <a:ext cx="1096445" cy="36827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0.2459</cdr:x>
      <cdr:y>0.54817</cdr:y>
    </cdr:from>
    <cdr:to>
      <cdr:x>0.2675</cdr:x>
      <cdr:y>0.62348</cdr:y>
    </cdr:to>
    <cdr:sp macro="" textlink="">
      <cdr:nvSpPr>
        <cdr:cNvPr id="4" name="Straight Arrow Connector 3"/>
        <cdr:cNvSpPr/>
      </cdr:nvSpPr>
      <cdr:spPr>
        <a:xfrm xmlns:a="http://schemas.openxmlformats.org/drawingml/2006/main">
          <a:off x="2160240" y="2620888"/>
          <a:ext cx="189735" cy="360040"/>
        </a:xfrm>
        <a:prstGeom xmlns:a="http://schemas.openxmlformats.org/drawingml/2006/main" prst="straightConnector1">
          <a:avLst/>
        </a:prstGeom>
        <a:ln xmlns:a="http://schemas.openxmlformats.org/drawingml/2006/main" w="28575">
          <a:solidFill>
            <a:srgbClr val="FF0000"/>
          </a:solidFill>
          <a:tailEnd type="arrow"/>
        </a:ln>
      </cdr:spPr>
      <cdr:style>
        <a:lnRef xmlns:a="http://schemas.openxmlformats.org/drawingml/2006/main" idx="1">
          <a:schemeClr val="accent6"/>
        </a:lnRef>
        <a:fillRef xmlns:a="http://schemas.openxmlformats.org/drawingml/2006/main" idx="0">
          <a:schemeClr val="accent6"/>
        </a:fillRef>
        <a:effectRef xmlns:a="http://schemas.openxmlformats.org/drawingml/2006/main" idx="0">
          <a:schemeClr val="accent6"/>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0.17213</cdr:x>
      <cdr:y>0.45781</cdr:y>
    </cdr:from>
    <cdr:to>
      <cdr:x>0.31967</cdr:x>
      <cdr:y>0.5783</cdr:y>
    </cdr:to>
    <cdr:sp macro="" textlink="">
      <cdr:nvSpPr>
        <cdr:cNvPr id="2" name="TextBox 1"/>
        <cdr:cNvSpPr txBox="1"/>
      </cdr:nvSpPr>
      <cdr:spPr>
        <a:xfrm xmlns:a="http://schemas.openxmlformats.org/drawingml/2006/main">
          <a:off x="1512168" y="2188840"/>
          <a:ext cx="1296144"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100" b="1" dirty="0" smtClean="0">
              <a:solidFill>
                <a:srgbClr val="FF0000"/>
              </a:solidFill>
            </a:rPr>
            <a:t>Cost of Boilers paid for using RHI</a:t>
          </a:r>
          <a:endParaRPr lang="en-GB" sz="1100" b="1"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534" cy="488488"/>
          </a:xfrm>
          <a:prstGeom prst="rect">
            <a:avLst/>
          </a:prstGeom>
        </p:spPr>
        <p:txBody>
          <a:bodyPr vert="horz" lIns="86740" tIns="43370" rIns="86740" bIns="43370" rtlCol="0"/>
          <a:lstStyle>
            <a:lvl1pPr algn="l">
              <a:defRPr sz="1100"/>
            </a:lvl1pPr>
          </a:lstStyle>
          <a:p>
            <a:endParaRPr lang="en-US"/>
          </a:p>
        </p:txBody>
      </p:sp>
      <p:sp>
        <p:nvSpPr>
          <p:cNvPr id="3" name="Date Placeholder 2"/>
          <p:cNvSpPr>
            <a:spLocks noGrp="1"/>
          </p:cNvSpPr>
          <p:nvPr>
            <p:ph type="dt" idx="1"/>
          </p:nvPr>
        </p:nvSpPr>
        <p:spPr>
          <a:xfrm>
            <a:off x="3777064" y="0"/>
            <a:ext cx="2890534" cy="488488"/>
          </a:xfrm>
          <a:prstGeom prst="rect">
            <a:avLst/>
          </a:prstGeom>
        </p:spPr>
        <p:txBody>
          <a:bodyPr vert="horz" lIns="86740" tIns="43370" rIns="86740" bIns="43370" rtlCol="0"/>
          <a:lstStyle>
            <a:lvl1pPr algn="r">
              <a:defRPr sz="1100"/>
            </a:lvl1pPr>
          </a:lstStyle>
          <a:p>
            <a:fld id="{DC5329F9-7C8F-4921-BCB2-6939EA3CD87E}" type="datetimeFigureOut">
              <a:rPr lang="en-US" smtClean="0"/>
              <a:pPr/>
              <a:t>6/10/2015</a:t>
            </a:fld>
            <a:endParaRPr lang="en-US"/>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86740" tIns="43370" rIns="86740" bIns="43370" rtlCol="0" anchor="ctr"/>
          <a:lstStyle/>
          <a:p>
            <a:endParaRPr lang="en-US"/>
          </a:p>
        </p:txBody>
      </p:sp>
      <p:sp>
        <p:nvSpPr>
          <p:cNvPr id="5" name="Notes Placeholder 4"/>
          <p:cNvSpPr>
            <a:spLocks noGrp="1"/>
          </p:cNvSpPr>
          <p:nvPr>
            <p:ph type="body" sz="quarter" idx="3"/>
          </p:nvPr>
        </p:nvSpPr>
        <p:spPr>
          <a:xfrm>
            <a:off x="667505" y="4643669"/>
            <a:ext cx="5334078" cy="4399425"/>
          </a:xfrm>
          <a:prstGeom prst="rect">
            <a:avLst/>
          </a:prstGeom>
        </p:spPr>
        <p:txBody>
          <a:bodyPr vert="horz" lIns="86740" tIns="43370" rIns="86740" bIns="433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285821"/>
            <a:ext cx="2890534" cy="488488"/>
          </a:xfrm>
          <a:prstGeom prst="rect">
            <a:avLst/>
          </a:prstGeom>
        </p:spPr>
        <p:txBody>
          <a:bodyPr vert="horz" lIns="86740" tIns="43370" rIns="86740" bIns="43370" rtlCol="0" anchor="b"/>
          <a:lstStyle>
            <a:lvl1pPr algn="l">
              <a:defRPr sz="1100"/>
            </a:lvl1pPr>
          </a:lstStyle>
          <a:p>
            <a:endParaRPr lang="en-US"/>
          </a:p>
        </p:txBody>
      </p:sp>
      <p:sp>
        <p:nvSpPr>
          <p:cNvPr id="7" name="Slide Number Placeholder 6"/>
          <p:cNvSpPr>
            <a:spLocks noGrp="1"/>
          </p:cNvSpPr>
          <p:nvPr>
            <p:ph type="sldNum" sz="quarter" idx="5"/>
          </p:nvPr>
        </p:nvSpPr>
        <p:spPr>
          <a:xfrm>
            <a:off x="3777064" y="9285821"/>
            <a:ext cx="2890534" cy="488488"/>
          </a:xfrm>
          <a:prstGeom prst="rect">
            <a:avLst/>
          </a:prstGeom>
        </p:spPr>
        <p:txBody>
          <a:bodyPr vert="horz" lIns="86740" tIns="43370" rIns="86740" bIns="43370" rtlCol="0" anchor="b"/>
          <a:lstStyle>
            <a:lvl1pPr algn="r">
              <a:defRPr sz="1100"/>
            </a:lvl1pPr>
          </a:lstStyle>
          <a:p>
            <a:fld id="{B68954C1-8B64-4918-99ED-77F257AD850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8954C1-8B64-4918-99ED-77F257AD850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complex area and </a:t>
            </a:r>
            <a:r>
              <a:rPr lang="en-GB" baseline="0" dirty="0" err="1" smtClean="0"/>
              <a:t>i</a:t>
            </a:r>
            <a:r>
              <a:rPr lang="en-GB" baseline="0" dirty="0" smtClean="0"/>
              <a:t> am sure it is something that will stimulate a discussion in this forum.</a:t>
            </a:r>
            <a:endParaRPr lang="en-US" dirty="0"/>
          </a:p>
        </p:txBody>
      </p:sp>
      <p:sp>
        <p:nvSpPr>
          <p:cNvPr id="4" name="Slide Number Placeholder 3"/>
          <p:cNvSpPr>
            <a:spLocks noGrp="1"/>
          </p:cNvSpPr>
          <p:nvPr>
            <p:ph type="sldNum" sz="quarter" idx="10"/>
          </p:nvPr>
        </p:nvSpPr>
        <p:spPr/>
        <p:txBody>
          <a:bodyPr/>
          <a:lstStyle/>
          <a:p>
            <a:fld id="{B68954C1-8B64-4918-99ED-77F257AD8507}"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0DFB2F-BCB4-4E37-8972-A4A7E464CFC5}" type="datetimeFigureOut">
              <a:rPr lang="en-US" smtClean="0"/>
              <a:pPr/>
              <a:t>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DFB2F-BCB4-4E37-8972-A4A7E464CFC5}" type="datetimeFigureOut">
              <a:rPr lang="en-US" smtClean="0"/>
              <a:pPr/>
              <a:t>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DFB2F-BCB4-4E37-8972-A4A7E464CFC5}" type="datetimeFigureOut">
              <a:rPr lang="en-US" smtClean="0"/>
              <a:pPr/>
              <a:t>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DFB2F-BCB4-4E37-8972-A4A7E464CFC5}" type="datetimeFigureOut">
              <a:rPr lang="en-US" smtClean="0"/>
              <a:pPr/>
              <a:t>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0DFB2F-BCB4-4E37-8972-A4A7E464CFC5}" type="datetimeFigureOut">
              <a:rPr lang="en-US" smtClean="0"/>
              <a:pPr/>
              <a:t>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0DFB2F-BCB4-4E37-8972-A4A7E464CFC5}" type="datetimeFigureOut">
              <a:rPr lang="en-US" smtClean="0"/>
              <a:pPr/>
              <a:t>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0DFB2F-BCB4-4E37-8972-A4A7E464CFC5}" type="datetimeFigureOut">
              <a:rPr lang="en-US" smtClean="0"/>
              <a:pPr/>
              <a:t>6/10/2015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0DFB2F-BCB4-4E37-8972-A4A7E464CFC5}" type="datetimeFigureOut">
              <a:rPr lang="en-US" smtClean="0"/>
              <a:pPr/>
              <a:t>6/10/2015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DFB2F-BCB4-4E37-8972-A4A7E464CFC5}" type="datetimeFigureOut">
              <a:rPr lang="en-US" smtClean="0"/>
              <a:pPr/>
              <a:t>6/10/2015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DFB2F-BCB4-4E37-8972-A4A7E464CFC5}" type="datetimeFigureOut">
              <a:rPr lang="en-US" smtClean="0"/>
              <a:pPr/>
              <a:t>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DFB2F-BCB4-4E37-8972-A4A7E464CFC5}" type="datetimeFigureOut">
              <a:rPr lang="en-US" smtClean="0"/>
              <a:pPr/>
              <a:t>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A31272-7C45-4938-96E1-3A9088191795}"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500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DFB2F-BCB4-4E37-8972-A4A7E464CFC5}" type="datetimeFigureOut">
              <a:rPr lang="en-US" smtClean="0"/>
              <a:pPr/>
              <a:t>6/10/2015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31272-7C45-4938-96E1-3A908819179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sp>
        <p:nvSpPr>
          <p:cNvPr id="6" name="TextBox 5"/>
          <p:cNvSpPr txBox="1"/>
          <p:nvPr/>
        </p:nvSpPr>
        <p:spPr>
          <a:xfrm>
            <a:off x="1403648" y="1628800"/>
            <a:ext cx="6357982" cy="1569660"/>
          </a:xfrm>
          <a:prstGeom prst="rect">
            <a:avLst/>
          </a:prstGeom>
          <a:noFill/>
        </p:spPr>
        <p:txBody>
          <a:bodyPr wrap="square" rtlCol="0">
            <a:spAutoFit/>
          </a:bodyPr>
          <a:lstStyle/>
          <a:p>
            <a:pPr algn="ctr"/>
            <a:endParaRPr lang="en-GB" sz="3200" b="1" dirty="0"/>
          </a:p>
          <a:p>
            <a:pPr algn="ctr"/>
            <a:r>
              <a:rPr lang="en-GB" sz="3200" b="1" dirty="0" smtClean="0"/>
              <a:t>Craig Thorpe</a:t>
            </a:r>
          </a:p>
          <a:p>
            <a:pPr algn="ctr"/>
            <a:r>
              <a:rPr lang="en-GB" sz="3200" b="1" dirty="0" smtClean="0"/>
              <a:t>(Corporate Asset &amp; Energy Manager)</a:t>
            </a:r>
            <a:endParaRPr lang="en-GB" sz="32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Local Authority Approach</a:t>
            </a:r>
            <a:endParaRPr lang="en-GB" dirty="0"/>
          </a:p>
        </p:txBody>
      </p:sp>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Biomass</a:t>
            </a:r>
            <a:endParaRPr lang="en-GB" dirty="0"/>
          </a:p>
        </p:txBody>
      </p:sp>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Biomass economics</a:t>
            </a:r>
            <a:br>
              <a:rPr lang="en-GB" dirty="0" smtClean="0"/>
            </a:br>
            <a:r>
              <a:rPr lang="en-GB" dirty="0" smtClean="0"/>
              <a:t>A virtuous cycle?</a:t>
            </a:r>
            <a:endParaRPr lang="en-GB" dirty="0"/>
          </a:p>
        </p:txBody>
      </p:sp>
      <p:graphicFrame>
        <p:nvGraphicFramePr>
          <p:cNvPr id="4" name="Diagram 3"/>
          <p:cNvGraphicFramePr/>
          <p:nvPr/>
        </p:nvGraphicFramePr>
        <p:xfrm>
          <a:off x="1619672"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Justification for biomass boilers</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GB" sz="2400" dirty="0" smtClean="0"/>
              <a:t>District heating Systems</a:t>
            </a:r>
          </a:p>
          <a:p>
            <a:r>
              <a:rPr lang="en-GB" sz="2400" dirty="0" smtClean="0"/>
              <a:t>Where we are</a:t>
            </a:r>
          </a:p>
          <a:p>
            <a:r>
              <a:rPr lang="en-GB" sz="2400" dirty="0" smtClean="0"/>
              <a:t>How we got here</a:t>
            </a:r>
          </a:p>
          <a:p>
            <a:r>
              <a:rPr lang="en-GB" sz="2400" dirty="0" smtClean="0"/>
              <a:t>Where we want to be</a:t>
            </a:r>
          </a:p>
          <a:p>
            <a:r>
              <a:rPr lang="en-GB" sz="2400" dirty="0" smtClean="0"/>
              <a:t>How we think we can get there</a:t>
            </a:r>
            <a:endParaRPr lang="en-GB" dirty="0" smtClean="0"/>
          </a:p>
          <a:p>
            <a:endParaRPr lang="en-GB" dirty="0" smtClean="0"/>
          </a:p>
          <a:p>
            <a:endParaRPr lang="en-GB" dirty="0"/>
          </a:p>
        </p:txBody>
      </p:sp>
      <p:sp>
        <p:nvSpPr>
          <p:cNvPr id="5" name="Title 4"/>
          <p:cNvSpPr>
            <a:spLocks noGrp="1"/>
          </p:cNvSpPr>
          <p:nvPr>
            <p:ph type="title"/>
          </p:nvPr>
        </p:nvSpPr>
        <p:spPr/>
        <p:txBody>
          <a:bodyPr/>
          <a:lstStyle/>
          <a:p>
            <a:r>
              <a:rPr lang="en-GB" dirty="0" smtClean="0"/>
              <a:t>Aims and Objectives</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District Heating Systems</a:t>
            </a:r>
            <a:endParaRPr lang="en-GB" dirty="0"/>
          </a:p>
        </p:txBody>
      </p:sp>
      <p:sp>
        <p:nvSpPr>
          <p:cNvPr id="3" name="Content Placeholder 2"/>
          <p:cNvSpPr>
            <a:spLocks noGrp="1"/>
          </p:cNvSpPr>
          <p:nvPr>
            <p:ph idx="1"/>
          </p:nvPr>
        </p:nvSpPr>
        <p:spPr>
          <a:xfrm>
            <a:off x="457200" y="1916832"/>
            <a:ext cx="8229600" cy="4209331"/>
          </a:xfrm>
        </p:spPr>
        <p:txBody>
          <a:bodyPr>
            <a:normAutofit/>
          </a:bodyPr>
          <a:lstStyle/>
          <a:p>
            <a:pPr indent="342900" algn="ctr">
              <a:buNone/>
              <a:defRPr/>
            </a:pPr>
            <a:endParaRPr lang="en-US" sz="2000" dirty="0" smtClean="0"/>
          </a:p>
          <a:p>
            <a:pPr indent="342900" algn="ctr">
              <a:buNone/>
              <a:defRPr/>
            </a:pPr>
            <a:r>
              <a:rPr lang="en-US" sz="2000" dirty="0" smtClean="0"/>
              <a:t>“where a number of neighboring buildings could be supplied from one boiler, much might be saved in attendance and fuel, as well as cost of apparatus. “</a:t>
            </a:r>
          </a:p>
          <a:p>
            <a:pPr algn="r">
              <a:buNone/>
              <a:defRPr/>
            </a:pPr>
            <a:r>
              <a:rPr lang="en-US" sz="2000" b="1" dirty="0" smtClean="0"/>
              <a:t>Robertson Buchanan, Glasgow, 1815</a:t>
            </a:r>
          </a:p>
          <a:p>
            <a:pPr algn="r">
              <a:buNone/>
              <a:defRPr/>
            </a:pPr>
            <a:endParaRPr lang="en-US" sz="2000" b="1" dirty="0" smtClean="0"/>
          </a:p>
          <a:p>
            <a:pPr indent="342900">
              <a:buNone/>
            </a:pPr>
            <a:r>
              <a:rPr lang="en-GB" sz="2000" dirty="0" smtClean="0"/>
              <a:t>Scotland might reduce the amount of energy used for heat, diversify sources of heat, provide increased security of heat supply, along with greater local control and reduce the pressure on household energy bills.</a:t>
            </a:r>
          </a:p>
          <a:p>
            <a:pPr algn="r">
              <a:buNone/>
            </a:pPr>
            <a:r>
              <a:rPr lang="en-GB" sz="2000" b="1" dirty="0" smtClean="0"/>
              <a:t>Heat Generation Policy, Scottish Government</a:t>
            </a:r>
          </a:p>
          <a:p>
            <a:pPr indent="342900" algn="ctr">
              <a:buNone/>
              <a:defRPr/>
            </a:pPr>
            <a:endParaRPr lang="en-US" sz="2000" dirty="0" smtClean="0"/>
          </a:p>
          <a:p>
            <a:pPr indent="342900" algn="ctr">
              <a:buNone/>
              <a:defRPr/>
            </a:pPr>
            <a:endParaRPr lang="en-US" sz="2000" dirty="0" smtClean="0"/>
          </a:p>
          <a:p>
            <a:pPr algn="r">
              <a:buNone/>
            </a:pPr>
            <a:endParaRPr lang="en-GB" sz="24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we are</a:t>
            </a:r>
            <a:endParaRPr lang="en-GB" dirty="0"/>
          </a:p>
        </p:txBody>
      </p:sp>
      <p:sp>
        <p:nvSpPr>
          <p:cNvPr id="3" name="Content Placeholder 2"/>
          <p:cNvSpPr>
            <a:spLocks noGrp="1"/>
          </p:cNvSpPr>
          <p:nvPr>
            <p:ph idx="1"/>
          </p:nvPr>
        </p:nvSpPr>
        <p:spPr/>
        <p:txBody>
          <a:bodyPr/>
          <a:lstStyle/>
          <a:p>
            <a:r>
              <a:rPr lang="en-GB" sz="2400" dirty="0" smtClean="0"/>
              <a:t>Renfrewshire Council is currently developing an existing DHS</a:t>
            </a:r>
          </a:p>
          <a:p>
            <a:endParaRPr lang="en-GB" dirty="0"/>
          </a:p>
        </p:txBody>
      </p:sp>
      <p:graphicFrame>
        <p:nvGraphicFramePr>
          <p:cNvPr id="4" name="Table 3"/>
          <p:cNvGraphicFramePr>
            <a:graphicFrameLocks noGrp="1"/>
          </p:cNvGraphicFramePr>
          <p:nvPr/>
        </p:nvGraphicFramePr>
        <p:xfrm>
          <a:off x="2555776" y="2924944"/>
          <a:ext cx="4064000" cy="2392680"/>
        </p:xfrm>
        <a:graphic>
          <a:graphicData uri="http://schemas.openxmlformats.org/drawingml/2006/table">
            <a:tbl>
              <a:tblPr firstRow="1" bandRow="1">
                <a:tableStyleId>{5C22544A-7EE6-4342-B048-85BDC9FD1C3A}</a:tableStyleId>
              </a:tblPr>
              <a:tblGrid>
                <a:gridCol w="2032000"/>
                <a:gridCol w="2032000"/>
              </a:tblGrid>
              <a:tr h="370840">
                <a:tc>
                  <a:txBody>
                    <a:bodyPr/>
                    <a:lstStyle/>
                    <a:p>
                      <a:r>
                        <a:rPr lang="en-GB" dirty="0" smtClean="0"/>
                        <a:t>Existing</a:t>
                      </a:r>
                      <a:endParaRPr lang="en-GB" dirty="0"/>
                    </a:p>
                  </a:txBody>
                  <a:tcPr/>
                </a:tc>
                <a:tc>
                  <a:txBody>
                    <a:bodyPr/>
                    <a:lstStyle/>
                    <a:p>
                      <a:r>
                        <a:rPr lang="en-GB" dirty="0" smtClean="0"/>
                        <a:t>Improvement</a:t>
                      </a:r>
                      <a:endParaRPr lang="en-GB" dirty="0"/>
                    </a:p>
                  </a:txBody>
                  <a:tcPr/>
                </a:tc>
              </a:tr>
              <a:tr h="370840">
                <a:tc>
                  <a:txBody>
                    <a:bodyPr/>
                    <a:lstStyle/>
                    <a:p>
                      <a:r>
                        <a:rPr lang="en-GB" dirty="0" smtClean="0"/>
                        <a:t>Gas fired</a:t>
                      </a:r>
                      <a:endParaRPr lang="en-GB" dirty="0"/>
                    </a:p>
                  </a:txBody>
                  <a:tcPr/>
                </a:tc>
                <a:tc>
                  <a:txBody>
                    <a:bodyPr/>
                    <a:lstStyle/>
                    <a:p>
                      <a:r>
                        <a:rPr lang="en-GB" dirty="0" smtClean="0"/>
                        <a:t>Biomass fired (pellets)</a:t>
                      </a:r>
                      <a:endParaRPr lang="en-GB" dirty="0"/>
                    </a:p>
                  </a:txBody>
                  <a:tcPr/>
                </a:tc>
              </a:tr>
              <a:tr h="370840">
                <a:tc>
                  <a:txBody>
                    <a:bodyPr/>
                    <a:lstStyle/>
                    <a:p>
                      <a:r>
                        <a:rPr lang="en-GB" dirty="0" smtClean="0"/>
                        <a:t>Un-insulated flats</a:t>
                      </a:r>
                      <a:endParaRPr lang="en-GB" dirty="0"/>
                    </a:p>
                  </a:txBody>
                  <a:tcPr/>
                </a:tc>
                <a:tc>
                  <a:txBody>
                    <a:bodyPr/>
                    <a:lstStyle/>
                    <a:p>
                      <a:r>
                        <a:rPr lang="en-GB" dirty="0" smtClean="0"/>
                        <a:t>EWI</a:t>
                      </a:r>
                      <a:endParaRPr lang="en-GB" dirty="0"/>
                    </a:p>
                  </a:txBody>
                  <a:tcPr/>
                </a:tc>
              </a:tr>
              <a:tr h="370840">
                <a:tc>
                  <a:txBody>
                    <a:bodyPr/>
                    <a:lstStyle/>
                    <a:p>
                      <a:r>
                        <a:rPr lang="en-GB" dirty="0" smtClean="0"/>
                        <a:t>Heat</a:t>
                      </a:r>
                      <a:r>
                        <a:rPr lang="en-GB" baseline="0" dirty="0" smtClean="0"/>
                        <a:t> with rent</a:t>
                      </a:r>
                      <a:endParaRPr lang="en-GB" dirty="0"/>
                    </a:p>
                  </a:txBody>
                  <a:tcPr/>
                </a:tc>
                <a:tc>
                  <a:txBody>
                    <a:bodyPr/>
                    <a:lstStyle/>
                    <a:p>
                      <a:r>
                        <a:rPr lang="en-GB" dirty="0" smtClean="0"/>
                        <a:t>Metered</a:t>
                      </a:r>
                      <a:endParaRPr lang="en-GB" dirty="0"/>
                    </a:p>
                  </a:txBody>
                  <a:tcPr/>
                </a:tc>
              </a:tr>
              <a:tr h="370840">
                <a:tc>
                  <a:txBody>
                    <a:bodyPr/>
                    <a:lstStyle/>
                    <a:p>
                      <a:r>
                        <a:rPr lang="en-GB" dirty="0" smtClean="0"/>
                        <a:t>Warm air heating</a:t>
                      </a:r>
                      <a:endParaRPr lang="en-GB" dirty="0"/>
                    </a:p>
                  </a:txBody>
                  <a:tcPr/>
                </a:tc>
                <a:tc>
                  <a:txBody>
                    <a:bodyPr/>
                    <a:lstStyle/>
                    <a:p>
                      <a:r>
                        <a:rPr lang="en-GB" dirty="0" smtClean="0"/>
                        <a:t>Standard wet radiator systems</a:t>
                      </a:r>
                      <a:endParaRPr lang="en-GB" dirty="0"/>
                    </a:p>
                  </a:txBody>
                  <a:tcPr/>
                </a:tc>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Systematic development approach</a:t>
            </a:r>
            <a:endParaRPr lang="en-GB" dirty="0"/>
          </a:p>
        </p:txBody>
      </p:sp>
      <p:sp>
        <p:nvSpPr>
          <p:cNvPr id="3" name="Content Placeholder 2"/>
          <p:cNvSpPr>
            <a:spLocks noGrp="1"/>
          </p:cNvSpPr>
          <p:nvPr>
            <p:ph idx="1"/>
          </p:nvPr>
        </p:nvSpPr>
        <p:spPr/>
        <p:txBody>
          <a:bodyPr/>
          <a:lstStyle/>
          <a:p>
            <a:pPr algn="ctr">
              <a:buNone/>
            </a:pPr>
            <a:endParaRPr lang="en-GB" dirty="0" smtClean="0"/>
          </a:p>
          <a:p>
            <a:pPr indent="12700">
              <a:buNone/>
            </a:pPr>
            <a:r>
              <a:rPr lang="en-GB" sz="2400" dirty="0" smtClean="0"/>
              <a:t>Warm Homes Fund: Strategy application £18,500; Rural DHS</a:t>
            </a:r>
          </a:p>
          <a:p>
            <a:pPr indent="12700">
              <a:buNone/>
            </a:pPr>
            <a:endParaRPr lang="en-GB" sz="2400" dirty="0" smtClean="0"/>
          </a:p>
          <a:p>
            <a:pPr indent="12700">
              <a:buNone/>
            </a:pPr>
            <a:r>
              <a:rPr lang="en-GB" sz="2400" dirty="0" smtClean="0"/>
              <a:t>To evaluate the potential, identify suitable sites and engage with private householders to develop small scale DHS for off-gas properties.</a:t>
            </a:r>
            <a:endParaRPr lang="en-GB" sz="24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Systematic development approach</a:t>
            </a:r>
            <a:endParaRPr lang="en-GB" dirty="0"/>
          </a:p>
        </p:txBody>
      </p:sp>
      <p:sp>
        <p:nvSpPr>
          <p:cNvPr id="3" name="Content Placeholder 2"/>
          <p:cNvSpPr>
            <a:spLocks noGrp="1"/>
          </p:cNvSpPr>
          <p:nvPr>
            <p:ph idx="1"/>
          </p:nvPr>
        </p:nvSpPr>
        <p:spPr/>
        <p:txBody>
          <a:bodyPr/>
          <a:lstStyle/>
          <a:p>
            <a:pPr indent="12700"/>
            <a:endParaRPr lang="en-GB" sz="2000" dirty="0" smtClean="0"/>
          </a:p>
          <a:p>
            <a:pPr indent="12700">
              <a:buNone/>
            </a:pPr>
            <a:r>
              <a:rPr lang="en-GB" sz="2400" dirty="0" smtClean="0"/>
              <a:t>Warm Homes Fund: Strategy application £19,500; Urban Renewable DHS</a:t>
            </a:r>
          </a:p>
          <a:p>
            <a:pPr indent="12700">
              <a:buNone/>
            </a:pPr>
            <a:endParaRPr lang="en-GB" sz="2400" dirty="0" smtClean="0"/>
          </a:p>
          <a:p>
            <a:pPr indent="12700">
              <a:buNone/>
            </a:pPr>
            <a:r>
              <a:rPr lang="en-GB" sz="2400" dirty="0" smtClean="0"/>
              <a:t>To identify suitable urban renewable heat sources within commercial estate, define RC public loads and potential, define distribution of housing in the vicinity of generation sites.</a:t>
            </a:r>
          </a:p>
          <a:p>
            <a:pPr indent="342900">
              <a:buNone/>
            </a:pPr>
            <a:endParaRPr lang="en-GB" sz="2400" dirty="0" smtClean="0"/>
          </a:p>
          <a:p>
            <a:endParaRPr lang="en-GB"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Systematic development approach</a:t>
            </a:r>
            <a:endParaRPr lang="en-GB" dirty="0"/>
          </a:p>
        </p:txBody>
      </p:sp>
      <p:sp>
        <p:nvSpPr>
          <p:cNvPr id="3" name="Content Placeholder 2"/>
          <p:cNvSpPr>
            <a:spLocks noGrp="1"/>
          </p:cNvSpPr>
          <p:nvPr>
            <p:ph idx="1"/>
          </p:nvPr>
        </p:nvSpPr>
        <p:spPr/>
        <p:txBody>
          <a:bodyPr/>
          <a:lstStyle/>
          <a:p>
            <a:pPr indent="12700">
              <a:buNone/>
            </a:pPr>
            <a:r>
              <a:rPr lang="en-GB" sz="2400" dirty="0" smtClean="0"/>
              <a:t>Warm Homes Fund: Strategy application £18,500;  Biomass Strategy</a:t>
            </a:r>
          </a:p>
          <a:p>
            <a:pPr indent="12700">
              <a:buNone/>
            </a:pPr>
            <a:endParaRPr lang="en-GB" sz="2400" dirty="0" smtClean="0"/>
          </a:p>
          <a:p>
            <a:pPr indent="12700">
              <a:buNone/>
            </a:pPr>
            <a:r>
              <a:rPr lang="en-GB" sz="2400" dirty="0" smtClean="0"/>
              <a:t>To evaluate the potential to grow, process and use biomass within RC.  Develop a focused refurbishment of schools to biomass, partner/develop biomass production, identify potentially suitable processing sites.</a:t>
            </a:r>
          </a:p>
          <a:p>
            <a:endParaRPr lang="en-GB"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86874" cy="1143000"/>
          </a:xfrm>
        </p:spPr>
        <p:txBody>
          <a:bodyPr>
            <a:noAutofit/>
          </a:bodyPr>
          <a:lstStyle/>
          <a:p>
            <a:r>
              <a:rPr lang="en-US" dirty="0" smtClean="0"/>
              <a:t>Systematic development approach</a:t>
            </a:r>
          </a:p>
        </p:txBody>
      </p:sp>
      <p:sp>
        <p:nvSpPr>
          <p:cNvPr id="5" name="Content Placeholder 4"/>
          <p:cNvSpPr>
            <a:spLocks noGrp="1"/>
          </p:cNvSpPr>
          <p:nvPr>
            <p:ph idx="1"/>
          </p:nvPr>
        </p:nvSpPr>
        <p:spPr/>
        <p:txBody>
          <a:bodyPr>
            <a:normAutofit fontScale="62500" lnSpcReduction="20000"/>
          </a:bodyPr>
          <a:lstStyle/>
          <a:p>
            <a:r>
              <a:rPr lang="en-GB" sz="3400" dirty="0" smtClean="0"/>
              <a:t>Start small</a:t>
            </a:r>
          </a:p>
          <a:p>
            <a:pPr>
              <a:buNone/>
            </a:pPr>
            <a:r>
              <a:rPr lang="en-GB" sz="3400" dirty="0" smtClean="0"/>
              <a:t>			Specific local projects are deliverable.</a:t>
            </a:r>
          </a:p>
          <a:p>
            <a:endParaRPr lang="en-GB" sz="3400" dirty="0" smtClean="0"/>
          </a:p>
          <a:p>
            <a:r>
              <a:rPr lang="en-GB" sz="3400" dirty="0" smtClean="0"/>
              <a:t>Identify key heat loads</a:t>
            </a:r>
          </a:p>
          <a:p>
            <a:pPr>
              <a:buNone/>
            </a:pPr>
            <a:r>
              <a:rPr lang="en-GB" sz="3400" dirty="0" smtClean="0"/>
              <a:t>			Scottish Government heat map</a:t>
            </a:r>
          </a:p>
          <a:p>
            <a:r>
              <a:rPr lang="en-GB" sz="3400" dirty="0" smtClean="0"/>
              <a:t>Identify properties we control </a:t>
            </a:r>
          </a:p>
          <a:p>
            <a:pPr lvl="2">
              <a:buNone/>
            </a:pPr>
            <a:r>
              <a:rPr lang="en-GB" sz="3400" dirty="0" smtClean="0"/>
              <a:t>Public buildings</a:t>
            </a:r>
          </a:p>
          <a:p>
            <a:pPr lvl="2">
              <a:buNone/>
            </a:pPr>
            <a:r>
              <a:rPr lang="en-GB" sz="3400" dirty="0" smtClean="0"/>
              <a:t>Schools</a:t>
            </a:r>
          </a:p>
          <a:p>
            <a:pPr lvl="2">
              <a:buNone/>
            </a:pPr>
            <a:r>
              <a:rPr lang="en-GB" sz="3400" dirty="0" smtClean="0"/>
              <a:t>Care homes</a:t>
            </a:r>
          </a:p>
          <a:p>
            <a:r>
              <a:rPr lang="en-GB" sz="3400" dirty="0" smtClean="0"/>
              <a:t>Identify properties we can influence or partner</a:t>
            </a:r>
          </a:p>
          <a:p>
            <a:pPr>
              <a:buNone/>
            </a:pPr>
            <a:r>
              <a:rPr lang="en-GB" sz="3400" dirty="0" smtClean="0"/>
              <a:t>			Housing associations </a:t>
            </a:r>
          </a:p>
          <a:p>
            <a:pPr lvl="2">
              <a:buNone/>
            </a:pPr>
            <a:endParaRPr lang="en-GB" dirty="0" smtClean="0"/>
          </a:p>
          <a:p>
            <a:pPr>
              <a:buNone/>
            </a:pPr>
            <a:r>
              <a:rPr lang="en-GB" dirty="0" smtClean="0"/>
              <a:t>			</a:t>
            </a:r>
          </a:p>
          <a:p>
            <a:pPr>
              <a:buNone/>
            </a:pPr>
            <a:endParaRPr lang="en-GB"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Systematic development approach</a:t>
            </a:r>
            <a:endParaRPr lang="en-GB" sz="3600" dirty="0"/>
          </a:p>
        </p:txBody>
      </p:sp>
      <p:sp>
        <p:nvSpPr>
          <p:cNvPr id="3" name="Content Placeholder 2"/>
          <p:cNvSpPr>
            <a:spLocks noGrp="1"/>
          </p:cNvSpPr>
          <p:nvPr>
            <p:ph idx="1"/>
          </p:nvPr>
        </p:nvSpPr>
        <p:spPr/>
        <p:txBody>
          <a:bodyPr>
            <a:normAutofit/>
          </a:bodyPr>
          <a:lstStyle/>
          <a:p>
            <a:pPr>
              <a:buNone/>
            </a:pPr>
            <a:r>
              <a:rPr lang="en-GB" sz="2400" dirty="0" smtClean="0"/>
              <a:t>Think big</a:t>
            </a:r>
          </a:p>
          <a:p>
            <a:pPr>
              <a:buNone/>
            </a:pPr>
            <a:r>
              <a:rPr lang="en-GB" sz="2400" dirty="0" smtClean="0"/>
              <a:t>	There is a need for vision, strategy and long term planning.</a:t>
            </a:r>
          </a:p>
          <a:p>
            <a:pPr>
              <a:buNone/>
            </a:pPr>
            <a:endParaRPr lang="en-GB" sz="2400" dirty="0" smtClean="0"/>
          </a:p>
          <a:p>
            <a:r>
              <a:rPr lang="en-GB" sz="2400" dirty="0" smtClean="0"/>
              <a:t>Identify potential future developments or areas to extend the DHS to.  </a:t>
            </a:r>
          </a:p>
          <a:p>
            <a:r>
              <a:rPr lang="en-GB" sz="2400" dirty="0" smtClean="0"/>
              <a:t>Design systems with connectivity in mind.</a:t>
            </a:r>
          </a:p>
          <a:p>
            <a:r>
              <a:rPr lang="en-GB" sz="2400" dirty="0" smtClean="0"/>
              <a:t>Design surplus but not excess.</a:t>
            </a:r>
            <a:endParaRPr lang="en-GB" sz="2400" dirty="0"/>
          </a:p>
        </p:txBody>
      </p:sp>
    </p:spTree>
  </p:cSld>
  <p:clrMapOvr>
    <a:masterClrMapping/>
  </p:clrMapOvr>
  <p:transition/>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2701</TotalTime>
  <Words>381</Words>
  <Application>Microsoft Office PowerPoint</Application>
  <PresentationFormat>On-screen Show (4:3)</PresentationFormat>
  <Paragraphs>89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Theme1</vt:lpstr>
      <vt:lpstr>Slide 1</vt:lpstr>
      <vt:lpstr>Aims and Objectives</vt:lpstr>
      <vt:lpstr>District Heating Systems</vt:lpstr>
      <vt:lpstr>Where we are</vt:lpstr>
      <vt:lpstr>Systematic development approach</vt:lpstr>
      <vt:lpstr>Systematic development approach</vt:lpstr>
      <vt:lpstr>Systematic development approach</vt:lpstr>
      <vt:lpstr>Systematic development approach</vt:lpstr>
      <vt:lpstr>Systematic development approach</vt:lpstr>
      <vt:lpstr>Local Authority Approach</vt:lpstr>
      <vt:lpstr>Biomass</vt:lpstr>
      <vt:lpstr>Biomass economics A virtuous cycle?</vt:lpstr>
      <vt:lpstr>Justification for biomass boilers</vt:lpstr>
    </vt:vector>
  </TitlesOfParts>
  <Company>Renfrewshire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hodooganc1</dc:creator>
  <cp:lastModifiedBy>hodooganc1</cp:lastModifiedBy>
  <cp:revision>287</cp:revision>
  <dcterms:created xsi:type="dcterms:W3CDTF">2010-06-17T12:58:32Z</dcterms:created>
  <dcterms:modified xsi:type="dcterms:W3CDTF">2015-06-10T12:14:02Z</dcterms:modified>
</cp:coreProperties>
</file>